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1.xml" ContentType="application/vnd.openxmlformats-officedocument.presentationml.tags+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tags/tag2.xml" ContentType="application/vnd.openxmlformats-officedocument.presentationml.tags+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handoutMasterIdLst>
    <p:handoutMasterId r:id="rId21"/>
  </p:handoutMasterIdLst>
  <p:sldIdLst>
    <p:sldId id="257" r:id="rId5"/>
    <p:sldId id="269" r:id="rId6"/>
    <p:sldId id="288" r:id="rId7"/>
    <p:sldId id="290" r:id="rId8"/>
    <p:sldId id="280" r:id="rId9"/>
    <p:sldId id="285" r:id="rId10"/>
    <p:sldId id="275" r:id="rId11"/>
    <p:sldId id="284" r:id="rId12"/>
    <p:sldId id="282" r:id="rId13"/>
    <p:sldId id="283" r:id="rId14"/>
    <p:sldId id="274" r:id="rId15"/>
    <p:sldId id="291" r:id="rId16"/>
    <p:sldId id="293" r:id="rId17"/>
    <p:sldId id="287" r:id="rId18"/>
    <p:sldId id="292" r:id="rId19"/>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1008">
          <p15:clr>
            <a:srgbClr val="A4A3A4"/>
          </p15:clr>
        </p15:guide>
        <p15:guide id="3" orient="horz" pos="3792">
          <p15:clr>
            <a:srgbClr val="A4A3A4"/>
          </p15:clr>
        </p15:guide>
        <p15:guide id="4" orient="horz" pos="1152">
          <p15:clr>
            <a:srgbClr val="A4A3A4"/>
          </p15:clr>
        </p15:guide>
        <p15:guide id="5" orient="horz" pos="3360">
          <p15:clr>
            <a:srgbClr val="A4A3A4"/>
          </p15:clr>
        </p15:guide>
        <p15:guide id="6" orient="horz" pos="3072">
          <p15:clr>
            <a:srgbClr val="A4A3A4"/>
          </p15:clr>
        </p15:guide>
        <p15:guide id="7" orient="horz" pos="864">
          <p15:clr>
            <a:srgbClr val="A4A3A4"/>
          </p15:clr>
        </p15:guide>
        <p15:guide id="8" orient="horz" pos="528">
          <p15:clr>
            <a:srgbClr val="A4A3A4"/>
          </p15:clr>
        </p15:guide>
        <p15:guide id="9" orient="horz" pos="2784">
          <p15:clr>
            <a:srgbClr val="A4A3A4"/>
          </p15:clr>
        </p15:guide>
        <p15:guide id="10" pos="3839">
          <p15:clr>
            <a:srgbClr val="A4A3A4"/>
          </p15:clr>
        </p15:guide>
        <p15:guide id="11" pos="959">
          <p15:clr>
            <a:srgbClr val="A4A3A4"/>
          </p15:clr>
        </p15:guide>
        <p15:guide id="12" pos="7007">
          <p15:clr>
            <a:srgbClr val="A4A3A4"/>
          </p15:clr>
        </p15:guide>
        <p15:guide id="13" pos="6719">
          <p15:clr>
            <a:srgbClr val="A4A3A4"/>
          </p15:clr>
        </p15:guide>
        <p15:guide id="14" pos="6143">
          <p15:clr>
            <a:srgbClr val="A4A3A4"/>
          </p15:clr>
        </p15:guide>
        <p15:guide id="15" pos="3983">
          <p15:clr>
            <a:srgbClr val="A4A3A4"/>
          </p15:clr>
        </p15:guide>
        <p15:guide id="16" pos="527">
          <p15:clr>
            <a:srgbClr val="A4A3A4"/>
          </p15:clr>
        </p15:guide>
        <p15:guide id="17" pos="715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9008"/>
    <a:srgbClr val="0000FF"/>
    <a:srgbClr val="FF0000"/>
    <a:srgbClr val="F7F7F7"/>
    <a:srgbClr val="FFFFCC"/>
    <a:srgbClr val="FABE00"/>
    <a:srgbClr val="EF7007"/>
    <a:srgbClr val="F3B60B"/>
    <a:srgbClr val="C89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7" autoAdjust="0"/>
    <p:restoredTop sz="94660"/>
  </p:normalViewPr>
  <p:slideViewPr>
    <p:cSldViewPr>
      <p:cViewPr>
        <p:scale>
          <a:sx n="60" d="100"/>
          <a:sy n="60" d="100"/>
        </p:scale>
        <p:origin x="-245" y="-562"/>
      </p:cViewPr>
      <p:guideLst>
        <p:guide orient="horz" pos="2160"/>
        <p:guide orient="horz" pos="1008"/>
        <p:guide orient="horz" pos="3792"/>
        <p:guide orient="horz" pos="1152"/>
        <p:guide orient="horz" pos="3360"/>
        <p:guide orient="horz" pos="3072"/>
        <p:guide orient="horz" pos="864"/>
        <p:guide orient="horz" pos="528"/>
        <p:guide orient="horz" pos="2784"/>
        <p:guide pos="3839"/>
        <p:guide pos="959"/>
        <p:guide pos="7007"/>
        <p:guide pos="6719"/>
        <p:guide pos="6143"/>
        <p:guide pos="3983"/>
        <p:guide pos="527"/>
        <p:guide pos="7151"/>
      </p:guideLst>
    </p:cSldViewPr>
  </p:slideViewPr>
  <p:notesTextViewPr>
    <p:cViewPr>
      <p:scale>
        <a:sx n="1" d="1"/>
        <a:sy n="1" d="1"/>
      </p:scale>
      <p:origin x="0" y="0"/>
    </p:cViewPr>
  </p:notesTextViewPr>
  <p:notesViewPr>
    <p:cSldViewPr>
      <p:cViewPr varScale="1">
        <p:scale>
          <a:sx n="84" d="100"/>
          <a:sy n="84" d="100"/>
        </p:scale>
        <p:origin x="1002"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diagrams/_rels/data24.xml.rels><?xml version="1.0" encoding="UTF-8" standalone="yes"?>
<Relationships xmlns="http://schemas.openxmlformats.org/package/2006/relationships"><Relationship Id="rId1" Type="http://schemas.openxmlformats.org/officeDocument/2006/relationships/image" Target="../media/image22.png"/></Relationships>
</file>

<file path=ppt/diagrams/_rels/drawing24.xml.rels><?xml version="1.0" encoding="UTF-8" standalone="yes"?>
<Relationships xmlns="http://schemas.openxmlformats.org/package/2006/relationships"><Relationship Id="rId1"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9A4B20-C417-42A5-A8A9-9CF2F17A914D}" type="doc">
      <dgm:prSet loTypeId="urn:microsoft.com/office/officeart/2005/8/layout/vList2" loCatId="list" qsTypeId="urn:microsoft.com/office/officeart/2005/8/quickstyle/simple1" qsCatId="simple" csTypeId="urn:microsoft.com/office/officeart/2005/8/colors/accent1_4" csCatId="accent1"/>
      <dgm:spPr/>
      <dgm:t>
        <a:bodyPr/>
        <a:lstStyle/>
        <a:p>
          <a:endParaRPr lang="el-GR"/>
        </a:p>
      </dgm:t>
    </dgm:pt>
    <dgm:pt modelId="{3089192B-6FF8-459E-86B7-0FBA261D9475}">
      <dgm:prSet/>
      <dgm:spPr/>
      <dgm:t>
        <a:bodyPr/>
        <a:lstStyle/>
        <a:p>
          <a:pPr rtl="0"/>
          <a:r>
            <a:rPr lang="el-GR" dirty="0" smtClean="0"/>
            <a:t>Επικοινωνιακός Οδηγός – θεσμικό πλαίσιο</a:t>
          </a:r>
          <a:endParaRPr lang="el-GR" dirty="0"/>
        </a:p>
      </dgm:t>
    </dgm:pt>
    <dgm:pt modelId="{0604481F-3618-479C-B568-7C5AC7257022}" type="parTrans" cxnId="{2A6F5799-60A3-4F22-A3EC-2314188C763A}">
      <dgm:prSet/>
      <dgm:spPr/>
      <dgm:t>
        <a:bodyPr/>
        <a:lstStyle/>
        <a:p>
          <a:endParaRPr lang="el-GR"/>
        </a:p>
      </dgm:t>
    </dgm:pt>
    <dgm:pt modelId="{A40F6F43-A236-447E-97A8-29428F9CB03E}" type="sibTrans" cxnId="{2A6F5799-60A3-4F22-A3EC-2314188C763A}">
      <dgm:prSet/>
      <dgm:spPr/>
      <dgm:t>
        <a:bodyPr/>
        <a:lstStyle/>
        <a:p>
          <a:endParaRPr lang="el-GR"/>
        </a:p>
      </dgm:t>
    </dgm:pt>
    <dgm:pt modelId="{0C4A579F-E05C-4A86-93A3-74081FE54DAF}" type="pres">
      <dgm:prSet presAssocID="{E69A4B20-C417-42A5-A8A9-9CF2F17A914D}" presName="linear" presStyleCnt="0">
        <dgm:presLayoutVars>
          <dgm:animLvl val="lvl"/>
          <dgm:resizeHandles val="exact"/>
        </dgm:presLayoutVars>
      </dgm:prSet>
      <dgm:spPr/>
      <dgm:t>
        <a:bodyPr/>
        <a:lstStyle/>
        <a:p>
          <a:endParaRPr lang="el-GR"/>
        </a:p>
      </dgm:t>
    </dgm:pt>
    <dgm:pt modelId="{2FC83C0D-955E-4654-9F28-3619224D2033}" type="pres">
      <dgm:prSet presAssocID="{3089192B-6FF8-459E-86B7-0FBA261D9475}" presName="parentText" presStyleLbl="node1" presStyleIdx="0" presStyleCnt="1">
        <dgm:presLayoutVars>
          <dgm:chMax val="0"/>
          <dgm:bulletEnabled val="1"/>
        </dgm:presLayoutVars>
      </dgm:prSet>
      <dgm:spPr/>
      <dgm:t>
        <a:bodyPr/>
        <a:lstStyle/>
        <a:p>
          <a:endParaRPr lang="el-GR"/>
        </a:p>
      </dgm:t>
    </dgm:pt>
  </dgm:ptLst>
  <dgm:cxnLst>
    <dgm:cxn modelId="{940B5166-D9E2-4725-91DF-CC417622D208}" type="presOf" srcId="{3089192B-6FF8-459E-86B7-0FBA261D9475}" destId="{2FC83C0D-955E-4654-9F28-3619224D2033}" srcOrd="0" destOrd="0" presId="urn:microsoft.com/office/officeart/2005/8/layout/vList2"/>
    <dgm:cxn modelId="{2A6F5799-60A3-4F22-A3EC-2314188C763A}" srcId="{E69A4B20-C417-42A5-A8A9-9CF2F17A914D}" destId="{3089192B-6FF8-459E-86B7-0FBA261D9475}" srcOrd="0" destOrd="0" parTransId="{0604481F-3618-479C-B568-7C5AC7257022}" sibTransId="{A40F6F43-A236-447E-97A8-29428F9CB03E}"/>
    <dgm:cxn modelId="{9DAF58C1-E518-4995-9B66-B2B0E43EAFF8}" type="presOf" srcId="{E69A4B20-C417-42A5-A8A9-9CF2F17A914D}" destId="{0C4A579F-E05C-4A86-93A3-74081FE54DAF}" srcOrd="0" destOrd="0" presId="urn:microsoft.com/office/officeart/2005/8/layout/vList2"/>
    <dgm:cxn modelId="{9654E58C-235D-4BEA-A956-DE4CB922AE6E}" type="presParOf" srcId="{0C4A579F-E05C-4A86-93A3-74081FE54DAF}" destId="{2FC83C0D-955E-4654-9F28-3619224D203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6FF53F8-26A5-4C46-8280-01240FF31673}"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l-GR"/>
        </a:p>
      </dgm:t>
    </dgm:pt>
    <dgm:pt modelId="{21D60D06-C067-4ACF-BAED-B5A2E3C95EFD}">
      <dgm:prSet/>
      <dgm:spPr/>
      <dgm:t>
        <a:bodyPr/>
        <a:lstStyle/>
        <a:p>
          <a:pPr rtl="0"/>
          <a:r>
            <a:rPr lang="el-GR" b="1" dirty="0" smtClean="0"/>
            <a:t>Όλα τα μέτρα πληροφόρησης και επικοινωνίας </a:t>
          </a:r>
          <a:r>
            <a:rPr lang="el-GR" dirty="0" smtClean="0"/>
            <a:t>που παρέχει ο δικαιούχος </a:t>
          </a:r>
          <a:r>
            <a:rPr lang="el-GR" b="1" dirty="0" smtClean="0"/>
            <a:t>αναγνωρίζουν τη στήριξη της πράξης από τα Ταμεία</a:t>
          </a:r>
          <a:r>
            <a:rPr lang="el-GR" dirty="0" smtClean="0"/>
            <a:t>, προβάλλοντας: </a:t>
          </a:r>
          <a:endParaRPr lang="el-GR" dirty="0"/>
        </a:p>
      </dgm:t>
    </dgm:pt>
    <dgm:pt modelId="{289AEC30-A60B-433F-82B8-8DD0378390BB}" type="parTrans" cxnId="{AA7CE809-0591-44B1-9581-79B2685E10C6}">
      <dgm:prSet/>
      <dgm:spPr/>
      <dgm:t>
        <a:bodyPr/>
        <a:lstStyle/>
        <a:p>
          <a:endParaRPr lang="el-GR"/>
        </a:p>
      </dgm:t>
    </dgm:pt>
    <dgm:pt modelId="{8B610B2C-2BBE-4840-8606-5F3547FCAEF3}" type="sibTrans" cxnId="{AA7CE809-0591-44B1-9581-79B2685E10C6}">
      <dgm:prSet/>
      <dgm:spPr/>
      <dgm:t>
        <a:bodyPr/>
        <a:lstStyle/>
        <a:p>
          <a:endParaRPr lang="el-GR"/>
        </a:p>
      </dgm:t>
    </dgm:pt>
    <dgm:pt modelId="{EC0166B2-2605-49A0-AAEC-06DA982CF003}">
      <dgm:prSet custT="1"/>
      <dgm:spPr/>
      <dgm:t>
        <a:bodyPr/>
        <a:lstStyle/>
        <a:p>
          <a:pPr rtl="0"/>
          <a:r>
            <a:rPr lang="el-GR" sz="2300" b="1" dirty="0" smtClean="0"/>
            <a:t>το έμβλημα της Ένωσης, με αναφορά στην Ένωση  </a:t>
          </a:r>
          <a:r>
            <a:rPr lang="el-GR" sz="1900" dirty="0" smtClean="0"/>
            <a:t>(σύμφωνα με τα τεχνικά χαρακτηριστικά που καθορίζονται στο Εκτελεστικό Κανονισμό 821/2014) </a:t>
          </a:r>
          <a:endParaRPr lang="el-GR" sz="1900" dirty="0"/>
        </a:p>
      </dgm:t>
    </dgm:pt>
    <dgm:pt modelId="{414FBFA6-DF9A-46A0-98DE-5489E18A2A1B}" type="parTrans" cxnId="{D36685E5-60A1-4C90-9ED4-3E7D9B55FBE6}">
      <dgm:prSet/>
      <dgm:spPr/>
      <dgm:t>
        <a:bodyPr/>
        <a:lstStyle/>
        <a:p>
          <a:endParaRPr lang="el-GR"/>
        </a:p>
      </dgm:t>
    </dgm:pt>
    <dgm:pt modelId="{BE680FFE-20FC-4225-AE34-E620B7CA084A}" type="sibTrans" cxnId="{D36685E5-60A1-4C90-9ED4-3E7D9B55FBE6}">
      <dgm:prSet/>
      <dgm:spPr/>
      <dgm:t>
        <a:bodyPr/>
        <a:lstStyle/>
        <a:p>
          <a:endParaRPr lang="el-GR"/>
        </a:p>
      </dgm:t>
    </dgm:pt>
    <dgm:pt modelId="{DCB146C3-6BC1-4C2A-94A4-A18E1EB2C750}">
      <dgm:prSet custT="1"/>
      <dgm:spPr/>
      <dgm:t>
        <a:bodyPr/>
        <a:lstStyle/>
        <a:p>
          <a:pPr rtl="0"/>
          <a:r>
            <a:rPr lang="el-GR" sz="2300" b="1" dirty="0" smtClean="0"/>
            <a:t>αναφορά στο Ταμείο ή στα Ταμεία </a:t>
          </a:r>
          <a:r>
            <a:rPr lang="el-GR" sz="1900" dirty="0" smtClean="0"/>
            <a:t>που στηρίζουν την πράξη. </a:t>
          </a:r>
          <a:endParaRPr lang="el-GR" sz="1900" dirty="0"/>
        </a:p>
      </dgm:t>
    </dgm:pt>
    <dgm:pt modelId="{86DE0F6D-44D0-43B8-A9A8-4627746E0368}" type="parTrans" cxnId="{54D414A2-A31A-40AC-97C6-5498D8E5A388}">
      <dgm:prSet/>
      <dgm:spPr/>
      <dgm:t>
        <a:bodyPr/>
        <a:lstStyle/>
        <a:p>
          <a:endParaRPr lang="el-GR"/>
        </a:p>
      </dgm:t>
    </dgm:pt>
    <dgm:pt modelId="{640A87E8-89E6-41FA-B3C9-41580B419A44}" type="sibTrans" cxnId="{54D414A2-A31A-40AC-97C6-5498D8E5A388}">
      <dgm:prSet/>
      <dgm:spPr/>
      <dgm:t>
        <a:bodyPr/>
        <a:lstStyle/>
        <a:p>
          <a:endParaRPr lang="el-GR"/>
        </a:p>
      </dgm:t>
    </dgm:pt>
    <dgm:pt modelId="{44C6BD96-EC4B-4EB0-A635-6722CF8FFD92}" type="pres">
      <dgm:prSet presAssocID="{86FF53F8-26A5-4C46-8280-01240FF31673}" presName="theList" presStyleCnt="0">
        <dgm:presLayoutVars>
          <dgm:dir/>
          <dgm:animLvl val="lvl"/>
          <dgm:resizeHandles val="exact"/>
        </dgm:presLayoutVars>
      </dgm:prSet>
      <dgm:spPr/>
      <dgm:t>
        <a:bodyPr/>
        <a:lstStyle/>
        <a:p>
          <a:endParaRPr lang="el-GR"/>
        </a:p>
      </dgm:t>
    </dgm:pt>
    <dgm:pt modelId="{54B7D273-CE28-4780-9AB2-7E476154B589}" type="pres">
      <dgm:prSet presAssocID="{21D60D06-C067-4ACF-BAED-B5A2E3C95EFD}" presName="compNode" presStyleCnt="0"/>
      <dgm:spPr/>
    </dgm:pt>
    <dgm:pt modelId="{1BCA5C39-EAEE-4A9C-B03B-C2DF5492778C}" type="pres">
      <dgm:prSet presAssocID="{21D60D06-C067-4ACF-BAED-B5A2E3C95EFD}" presName="aNode" presStyleLbl="bgShp" presStyleIdx="0" presStyleCnt="1"/>
      <dgm:spPr/>
      <dgm:t>
        <a:bodyPr/>
        <a:lstStyle/>
        <a:p>
          <a:endParaRPr lang="el-GR"/>
        </a:p>
      </dgm:t>
    </dgm:pt>
    <dgm:pt modelId="{D481EAF4-E9AA-48D5-A9D7-11D071659576}" type="pres">
      <dgm:prSet presAssocID="{21D60D06-C067-4ACF-BAED-B5A2E3C95EFD}" presName="textNode" presStyleLbl="bgShp" presStyleIdx="0" presStyleCnt="1"/>
      <dgm:spPr/>
      <dgm:t>
        <a:bodyPr/>
        <a:lstStyle/>
        <a:p>
          <a:endParaRPr lang="el-GR"/>
        </a:p>
      </dgm:t>
    </dgm:pt>
    <dgm:pt modelId="{E522C38B-4740-49F1-9C61-C4E88E0E5922}" type="pres">
      <dgm:prSet presAssocID="{21D60D06-C067-4ACF-BAED-B5A2E3C95EFD}" presName="compChildNode" presStyleCnt="0"/>
      <dgm:spPr/>
    </dgm:pt>
    <dgm:pt modelId="{172629B8-D4BB-4E2B-BF10-74B3CDDF0910}" type="pres">
      <dgm:prSet presAssocID="{21D60D06-C067-4ACF-BAED-B5A2E3C95EFD}" presName="theInnerList" presStyleCnt="0"/>
      <dgm:spPr/>
    </dgm:pt>
    <dgm:pt modelId="{5BABB3A2-F1BC-49A5-BFCC-BFE42973A5BA}" type="pres">
      <dgm:prSet presAssocID="{EC0166B2-2605-49A0-AAEC-06DA982CF003}" presName="childNode" presStyleLbl="node1" presStyleIdx="0" presStyleCnt="2">
        <dgm:presLayoutVars>
          <dgm:bulletEnabled val="1"/>
        </dgm:presLayoutVars>
      </dgm:prSet>
      <dgm:spPr/>
      <dgm:t>
        <a:bodyPr/>
        <a:lstStyle/>
        <a:p>
          <a:endParaRPr lang="el-GR"/>
        </a:p>
      </dgm:t>
    </dgm:pt>
    <dgm:pt modelId="{3578266D-1E1B-4958-A036-96EB88030D51}" type="pres">
      <dgm:prSet presAssocID="{EC0166B2-2605-49A0-AAEC-06DA982CF003}" presName="aSpace2" presStyleCnt="0"/>
      <dgm:spPr/>
    </dgm:pt>
    <dgm:pt modelId="{37F78976-D2F5-4F45-BF95-5C2D879ABC1A}" type="pres">
      <dgm:prSet presAssocID="{DCB146C3-6BC1-4C2A-94A4-A18E1EB2C750}" presName="childNode" presStyleLbl="node1" presStyleIdx="1" presStyleCnt="2">
        <dgm:presLayoutVars>
          <dgm:bulletEnabled val="1"/>
        </dgm:presLayoutVars>
      </dgm:prSet>
      <dgm:spPr/>
      <dgm:t>
        <a:bodyPr/>
        <a:lstStyle/>
        <a:p>
          <a:endParaRPr lang="el-GR"/>
        </a:p>
      </dgm:t>
    </dgm:pt>
  </dgm:ptLst>
  <dgm:cxnLst>
    <dgm:cxn modelId="{DF5B4966-85F8-49EF-BF2D-E85FF0A29A37}" type="presOf" srcId="{21D60D06-C067-4ACF-BAED-B5A2E3C95EFD}" destId="{1BCA5C39-EAEE-4A9C-B03B-C2DF5492778C}" srcOrd="0" destOrd="0" presId="urn:microsoft.com/office/officeart/2005/8/layout/lProcess2"/>
    <dgm:cxn modelId="{0DEE7354-D41C-4574-B76D-0347FF23D3AC}" type="presOf" srcId="{21D60D06-C067-4ACF-BAED-B5A2E3C95EFD}" destId="{D481EAF4-E9AA-48D5-A9D7-11D071659576}" srcOrd="1" destOrd="0" presId="urn:microsoft.com/office/officeart/2005/8/layout/lProcess2"/>
    <dgm:cxn modelId="{E6DC9207-5BC7-40F4-858C-9F66163A9995}" type="presOf" srcId="{DCB146C3-6BC1-4C2A-94A4-A18E1EB2C750}" destId="{37F78976-D2F5-4F45-BF95-5C2D879ABC1A}" srcOrd="0" destOrd="0" presId="urn:microsoft.com/office/officeart/2005/8/layout/lProcess2"/>
    <dgm:cxn modelId="{D36685E5-60A1-4C90-9ED4-3E7D9B55FBE6}" srcId="{21D60D06-C067-4ACF-BAED-B5A2E3C95EFD}" destId="{EC0166B2-2605-49A0-AAEC-06DA982CF003}" srcOrd="0" destOrd="0" parTransId="{414FBFA6-DF9A-46A0-98DE-5489E18A2A1B}" sibTransId="{BE680FFE-20FC-4225-AE34-E620B7CA084A}"/>
    <dgm:cxn modelId="{AA7CE809-0591-44B1-9581-79B2685E10C6}" srcId="{86FF53F8-26A5-4C46-8280-01240FF31673}" destId="{21D60D06-C067-4ACF-BAED-B5A2E3C95EFD}" srcOrd="0" destOrd="0" parTransId="{289AEC30-A60B-433F-82B8-8DD0378390BB}" sibTransId="{8B610B2C-2BBE-4840-8606-5F3547FCAEF3}"/>
    <dgm:cxn modelId="{21C970A9-63F0-4B59-A224-BD2E2468E927}" type="presOf" srcId="{86FF53F8-26A5-4C46-8280-01240FF31673}" destId="{44C6BD96-EC4B-4EB0-A635-6722CF8FFD92}" srcOrd="0" destOrd="0" presId="urn:microsoft.com/office/officeart/2005/8/layout/lProcess2"/>
    <dgm:cxn modelId="{54D414A2-A31A-40AC-97C6-5498D8E5A388}" srcId="{21D60D06-C067-4ACF-BAED-B5A2E3C95EFD}" destId="{DCB146C3-6BC1-4C2A-94A4-A18E1EB2C750}" srcOrd="1" destOrd="0" parTransId="{86DE0F6D-44D0-43B8-A9A8-4627746E0368}" sibTransId="{640A87E8-89E6-41FA-B3C9-41580B419A44}"/>
    <dgm:cxn modelId="{7D5BE757-3029-45DB-9D3C-C739C3AEFE91}" type="presOf" srcId="{EC0166B2-2605-49A0-AAEC-06DA982CF003}" destId="{5BABB3A2-F1BC-49A5-BFCC-BFE42973A5BA}" srcOrd="0" destOrd="0" presId="urn:microsoft.com/office/officeart/2005/8/layout/lProcess2"/>
    <dgm:cxn modelId="{8A494755-89EB-4D69-9C6C-ACFF1A4D8CAF}" type="presParOf" srcId="{44C6BD96-EC4B-4EB0-A635-6722CF8FFD92}" destId="{54B7D273-CE28-4780-9AB2-7E476154B589}" srcOrd="0" destOrd="0" presId="urn:microsoft.com/office/officeart/2005/8/layout/lProcess2"/>
    <dgm:cxn modelId="{C30003E1-BE27-4DA8-8A88-04A48B379A62}" type="presParOf" srcId="{54B7D273-CE28-4780-9AB2-7E476154B589}" destId="{1BCA5C39-EAEE-4A9C-B03B-C2DF5492778C}" srcOrd="0" destOrd="0" presId="urn:microsoft.com/office/officeart/2005/8/layout/lProcess2"/>
    <dgm:cxn modelId="{A9BD15B1-B068-4F2E-B8C1-3B1B7D7DC19D}" type="presParOf" srcId="{54B7D273-CE28-4780-9AB2-7E476154B589}" destId="{D481EAF4-E9AA-48D5-A9D7-11D071659576}" srcOrd="1" destOrd="0" presId="urn:microsoft.com/office/officeart/2005/8/layout/lProcess2"/>
    <dgm:cxn modelId="{31C7169D-FAF7-4976-8456-152ED338E9CE}" type="presParOf" srcId="{54B7D273-CE28-4780-9AB2-7E476154B589}" destId="{E522C38B-4740-49F1-9C61-C4E88E0E5922}" srcOrd="2" destOrd="0" presId="urn:microsoft.com/office/officeart/2005/8/layout/lProcess2"/>
    <dgm:cxn modelId="{305171A4-302D-4E50-8E93-FD047BD09979}" type="presParOf" srcId="{E522C38B-4740-49F1-9C61-C4E88E0E5922}" destId="{172629B8-D4BB-4E2B-BF10-74B3CDDF0910}" srcOrd="0" destOrd="0" presId="urn:microsoft.com/office/officeart/2005/8/layout/lProcess2"/>
    <dgm:cxn modelId="{7D42FA1F-3EB6-4B39-BBBB-D090A2D2C4CF}" type="presParOf" srcId="{172629B8-D4BB-4E2B-BF10-74B3CDDF0910}" destId="{5BABB3A2-F1BC-49A5-BFCC-BFE42973A5BA}" srcOrd="0" destOrd="0" presId="urn:microsoft.com/office/officeart/2005/8/layout/lProcess2"/>
    <dgm:cxn modelId="{9D5D634A-ACCA-45DB-BD85-D077C5A2DE73}" type="presParOf" srcId="{172629B8-D4BB-4E2B-BF10-74B3CDDF0910}" destId="{3578266D-1E1B-4958-A036-96EB88030D51}" srcOrd="1" destOrd="0" presId="urn:microsoft.com/office/officeart/2005/8/layout/lProcess2"/>
    <dgm:cxn modelId="{AFC5FA7B-6511-42A6-A44E-772CDEFD70E6}" type="presParOf" srcId="{172629B8-D4BB-4E2B-BF10-74B3CDDF0910}" destId="{37F78976-D2F5-4F45-BF95-5C2D879ABC1A}" srcOrd="2" destOrd="0" presId="urn:microsoft.com/office/officeart/2005/8/layout/lProcess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43F8D85-4531-4FA5-8055-DB5865DA90DC}" type="doc">
      <dgm:prSet loTypeId="urn:microsoft.com/office/officeart/2005/8/layout/matrix1" loCatId="matrix" qsTypeId="urn:microsoft.com/office/officeart/2005/8/quickstyle/simple1" qsCatId="simple" csTypeId="urn:microsoft.com/office/officeart/2005/8/colors/colorful1#1" csCatId="colorful" phldr="1"/>
      <dgm:spPr/>
      <dgm:t>
        <a:bodyPr/>
        <a:lstStyle/>
        <a:p>
          <a:endParaRPr lang="el-GR"/>
        </a:p>
      </dgm:t>
    </dgm:pt>
    <dgm:pt modelId="{7A081C57-F014-4EA2-91D8-5B4A158B5828}">
      <dgm:prSet/>
      <dgm:spPr/>
      <dgm:t>
        <a:bodyPr/>
        <a:lstStyle/>
        <a:p>
          <a:pPr rtl="0"/>
          <a:r>
            <a:rPr lang="el-GR" b="1" i="0" baseline="0" dirty="0" smtClean="0"/>
            <a:t>Όταν ένα μέτρο πληροφόρησης και επικοινωνίας αφορά μία ή περισσότερες πράξεις που συγχρηματοδοτούνται από περισσότερα του ενός Ταμεία, η αναφορά στο  κάθε Ταμείο μπορεί να αντικατασταθεί από την αναφορά στα ΕΔΕΤ. </a:t>
          </a:r>
          <a:endParaRPr lang="el-GR" b="0" i="0" baseline="0" dirty="0"/>
        </a:p>
      </dgm:t>
    </dgm:pt>
    <dgm:pt modelId="{92B8D2F7-B09D-4539-8DA5-C63BD9CF088D}" type="parTrans" cxnId="{3FFD5633-25ED-4E2E-9745-4403641916A8}">
      <dgm:prSet/>
      <dgm:spPr/>
      <dgm:t>
        <a:bodyPr/>
        <a:lstStyle/>
        <a:p>
          <a:endParaRPr lang="el-GR"/>
        </a:p>
      </dgm:t>
    </dgm:pt>
    <dgm:pt modelId="{F670A684-DB7C-4093-8479-51086D27493B}" type="sibTrans" cxnId="{3FFD5633-25ED-4E2E-9745-4403641916A8}">
      <dgm:prSet/>
      <dgm:spPr/>
      <dgm:t>
        <a:bodyPr/>
        <a:lstStyle/>
        <a:p>
          <a:endParaRPr lang="el-GR"/>
        </a:p>
      </dgm:t>
    </dgm:pt>
    <dgm:pt modelId="{21C092B0-3B82-463B-96B1-DE1994C3E0CD}" type="pres">
      <dgm:prSet presAssocID="{043F8D85-4531-4FA5-8055-DB5865DA90DC}" presName="diagram" presStyleCnt="0">
        <dgm:presLayoutVars>
          <dgm:chMax val="1"/>
          <dgm:dir/>
          <dgm:animLvl val="ctr"/>
          <dgm:resizeHandles val="exact"/>
        </dgm:presLayoutVars>
      </dgm:prSet>
      <dgm:spPr/>
      <dgm:t>
        <a:bodyPr/>
        <a:lstStyle/>
        <a:p>
          <a:endParaRPr lang="el-GR"/>
        </a:p>
      </dgm:t>
    </dgm:pt>
    <dgm:pt modelId="{7DA8143E-E5EC-465B-ACF3-DCB522F0B0D0}" type="pres">
      <dgm:prSet presAssocID="{043F8D85-4531-4FA5-8055-DB5865DA90DC}" presName="matrix" presStyleCnt="0"/>
      <dgm:spPr/>
    </dgm:pt>
    <dgm:pt modelId="{7496A6F3-5BA1-44D9-A790-7E3691D8CA90}" type="pres">
      <dgm:prSet presAssocID="{043F8D85-4531-4FA5-8055-DB5865DA90DC}" presName="tile1" presStyleLbl="node1" presStyleIdx="0" presStyleCnt="4"/>
      <dgm:spPr/>
    </dgm:pt>
    <dgm:pt modelId="{7499272D-234D-4CD7-B19A-89C63413FA50}" type="pres">
      <dgm:prSet presAssocID="{043F8D85-4531-4FA5-8055-DB5865DA90DC}" presName="tile1text" presStyleLbl="node1" presStyleIdx="0" presStyleCnt="4">
        <dgm:presLayoutVars>
          <dgm:chMax val="0"/>
          <dgm:chPref val="0"/>
          <dgm:bulletEnabled val="1"/>
        </dgm:presLayoutVars>
      </dgm:prSet>
      <dgm:spPr/>
    </dgm:pt>
    <dgm:pt modelId="{68558705-1FA4-4546-A122-D805A73C5AF1}" type="pres">
      <dgm:prSet presAssocID="{043F8D85-4531-4FA5-8055-DB5865DA90DC}" presName="tile2" presStyleLbl="node1" presStyleIdx="1" presStyleCnt="4"/>
      <dgm:spPr/>
    </dgm:pt>
    <dgm:pt modelId="{D7ABC489-741D-4509-BC36-54710E22A435}" type="pres">
      <dgm:prSet presAssocID="{043F8D85-4531-4FA5-8055-DB5865DA90DC}" presName="tile2text" presStyleLbl="node1" presStyleIdx="1" presStyleCnt="4">
        <dgm:presLayoutVars>
          <dgm:chMax val="0"/>
          <dgm:chPref val="0"/>
          <dgm:bulletEnabled val="1"/>
        </dgm:presLayoutVars>
      </dgm:prSet>
      <dgm:spPr/>
    </dgm:pt>
    <dgm:pt modelId="{B3126971-C38C-46E7-85CE-6A60EB5E0B69}" type="pres">
      <dgm:prSet presAssocID="{043F8D85-4531-4FA5-8055-DB5865DA90DC}" presName="tile3" presStyleLbl="node1" presStyleIdx="2" presStyleCnt="4"/>
      <dgm:spPr/>
    </dgm:pt>
    <dgm:pt modelId="{3A68E7F9-61A2-459A-AF3A-B1897F6DC95D}" type="pres">
      <dgm:prSet presAssocID="{043F8D85-4531-4FA5-8055-DB5865DA90DC}" presName="tile3text" presStyleLbl="node1" presStyleIdx="2" presStyleCnt="4">
        <dgm:presLayoutVars>
          <dgm:chMax val="0"/>
          <dgm:chPref val="0"/>
          <dgm:bulletEnabled val="1"/>
        </dgm:presLayoutVars>
      </dgm:prSet>
      <dgm:spPr/>
    </dgm:pt>
    <dgm:pt modelId="{F3DDCD93-D806-4526-AD1F-0F76F8DF170B}" type="pres">
      <dgm:prSet presAssocID="{043F8D85-4531-4FA5-8055-DB5865DA90DC}" presName="tile4" presStyleLbl="node1" presStyleIdx="3" presStyleCnt="4"/>
      <dgm:spPr/>
    </dgm:pt>
    <dgm:pt modelId="{73B9F7CC-8904-4893-A44B-6E3295DD964F}" type="pres">
      <dgm:prSet presAssocID="{043F8D85-4531-4FA5-8055-DB5865DA90DC}" presName="tile4text" presStyleLbl="node1" presStyleIdx="3" presStyleCnt="4">
        <dgm:presLayoutVars>
          <dgm:chMax val="0"/>
          <dgm:chPref val="0"/>
          <dgm:bulletEnabled val="1"/>
        </dgm:presLayoutVars>
      </dgm:prSet>
      <dgm:spPr/>
    </dgm:pt>
    <dgm:pt modelId="{28D0BAED-5F97-4F62-9090-1FF90F9C85AA}" type="pres">
      <dgm:prSet presAssocID="{043F8D85-4531-4FA5-8055-DB5865DA90DC}" presName="centerTile" presStyleLbl="fgShp" presStyleIdx="0" presStyleCnt="1" custScaleX="311309" custScaleY="306460" custLinFactNeighborX="1488" custLinFactNeighborY="3230">
        <dgm:presLayoutVars>
          <dgm:chMax val="0"/>
          <dgm:chPref val="0"/>
        </dgm:presLayoutVars>
      </dgm:prSet>
      <dgm:spPr/>
      <dgm:t>
        <a:bodyPr/>
        <a:lstStyle/>
        <a:p>
          <a:endParaRPr lang="el-GR"/>
        </a:p>
      </dgm:t>
    </dgm:pt>
  </dgm:ptLst>
  <dgm:cxnLst>
    <dgm:cxn modelId="{87A58637-0DD3-465F-955A-05E973F8B69F}" type="presOf" srcId="{043F8D85-4531-4FA5-8055-DB5865DA90DC}" destId="{21C092B0-3B82-463B-96B1-DE1994C3E0CD}" srcOrd="0" destOrd="0" presId="urn:microsoft.com/office/officeart/2005/8/layout/matrix1"/>
    <dgm:cxn modelId="{3FFD5633-25ED-4E2E-9745-4403641916A8}" srcId="{043F8D85-4531-4FA5-8055-DB5865DA90DC}" destId="{7A081C57-F014-4EA2-91D8-5B4A158B5828}" srcOrd="0" destOrd="0" parTransId="{92B8D2F7-B09D-4539-8DA5-C63BD9CF088D}" sibTransId="{F670A684-DB7C-4093-8479-51086D27493B}"/>
    <dgm:cxn modelId="{A8321BDB-6F28-4357-AD1F-3D10B946E3AA}" type="presOf" srcId="{7A081C57-F014-4EA2-91D8-5B4A158B5828}" destId="{28D0BAED-5F97-4F62-9090-1FF90F9C85AA}" srcOrd="0" destOrd="0" presId="urn:microsoft.com/office/officeart/2005/8/layout/matrix1"/>
    <dgm:cxn modelId="{5AEB0133-161C-4BC9-B132-E61433B4A9E9}" type="presParOf" srcId="{21C092B0-3B82-463B-96B1-DE1994C3E0CD}" destId="{7DA8143E-E5EC-465B-ACF3-DCB522F0B0D0}" srcOrd="0" destOrd="0" presId="urn:microsoft.com/office/officeart/2005/8/layout/matrix1"/>
    <dgm:cxn modelId="{E441453C-5837-415B-BF88-0AC5B7A50C55}" type="presParOf" srcId="{7DA8143E-E5EC-465B-ACF3-DCB522F0B0D0}" destId="{7496A6F3-5BA1-44D9-A790-7E3691D8CA90}" srcOrd="0" destOrd="0" presId="urn:microsoft.com/office/officeart/2005/8/layout/matrix1"/>
    <dgm:cxn modelId="{04997DDD-9A1A-4D41-A4C8-5C20A2049460}" type="presParOf" srcId="{7DA8143E-E5EC-465B-ACF3-DCB522F0B0D0}" destId="{7499272D-234D-4CD7-B19A-89C63413FA50}" srcOrd="1" destOrd="0" presId="urn:microsoft.com/office/officeart/2005/8/layout/matrix1"/>
    <dgm:cxn modelId="{56C5990B-FCED-43B1-BC44-98DFBA9A88C4}" type="presParOf" srcId="{7DA8143E-E5EC-465B-ACF3-DCB522F0B0D0}" destId="{68558705-1FA4-4546-A122-D805A73C5AF1}" srcOrd="2" destOrd="0" presId="urn:microsoft.com/office/officeart/2005/8/layout/matrix1"/>
    <dgm:cxn modelId="{78C39230-95AD-4A34-A515-161DF6005DBE}" type="presParOf" srcId="{7DA8143E-E5EC-465B-ACF3-DCB522F0B0D0}" destId="{D7ABC489-741D-4509-BC36-54710E22A435}" srcOrd="3" destOrd="0" presId="urn:microsoft.com/office/officeart/2005/8/layout/matrix1"/>
    <dgm:cxn modelId="{279A0BFB-34ED-4CED-954F-C5AF812DECAB}" type="presParOf" srcId="{7DA8143E-E5EC-465B-ACF3-DCB522F0B0D0}" destId="{B3126971-C38C-46E7-85CE-6A60EB5E0B69}" srcOrd="4" destOrd="0" presId="urn:microsoft.com/office/officeart/2005/8/layout/matrix1"/>
    <dgm:cxn modelId="{A7D16D2B-4B58-47BE-BFB6-075DECC830A3}" type="presParOf" srcId="{7DA8143E-E5EC-465B-ACF3-DCB522F0B0D0}" destId="{3A68E7F9-61A2-459A-AF3A-B1897F6DC95D}" srcOrd="5" destOrd="0" presId="urn:microsoft.com/office/officeart/2005/8/layout/matrix1"/>
    <dgm:cxn modelId="{5C24F391-9788-4E3A-96E9-B5004956A249}" type="presParOf" srcId="{7DA8143E-E5EC-465B-ACF3-DCB522F0B0D0}" destId="{F3DDCD93-D806-4526-AD1F-0F76F8DF170B}" srcOrd="6" destOrd="0" presId="urn:microsoft.com/office/officeart/2005/8/layout/matrix1"/>
    <dgm:cxn modelId="{9A2FAC21-D5A2-4631-BA60-7BEF07DC437D}" type="presParOf" srcId="{7DA8143E-E5EC-465B-ACF3-DCB522F0B0D0}" destId="{73B9F7CC-8904-4893-A44B-6E3295DD964F}" srcOrd="7" destOrd="0" presId="urn:microsoft.com/office/officeart/2005/8/layout/matrix1"/>
    <dgm:cxn modelId="{E3E1769C-B708-4D9A-9923-59C670489CFE}" type="presParOf" srcId="{21C092B0-3B82-463B-96B1-DE1994C3E0CD}" destId="{28D0BAED-5F97-4F62-9090-1FF90F9C85AA}" srcOrd="1" destOrd="0" presId="urn:microsoft.com/office/officeart/2005/8/layout/matrix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E87C654-A0AD-45A0-A61F-650F1B7A1EFD}" type="doc">
      <dgm:prSet loTypeId="urn:microsoft.com/office/officeart/2005/8/layout/process4" loCatId="list" qsTypeId="urn:microsoft.com/office/officeart/2005/8/quickstyle/simple1" qsCatId="simple" csTypeId="urn:microsoft.com/office/officeart/2005/8/colors/colorful4" csCatId="colorful" phldr="1"/>
      <dgm:spPr/>
      <dgm:t>
        <a:bodyPr/>
        <a:lstStyle/>
        <a:p>
          <a:endParaRPr lang="el-GR"/>
        </a:p>
      </dgm:t>
    </dgm:pt>
    <dgm:pt modelId="{98D9D0F9-25DE-4F66-8E1F-8C73073A5A08}">
      <dgm:prSet custT="1">
        <dgm:style>
          <a:lnRef idx="2">
            <a:schemeClr val="accent1"/>
          </a:lnRef>
          <a:fillRef idx="1">
            <a:schemeClr val="lt1"/>
          </a:fillRef>
          <a:effectRef idx="0">
            <a:schemeClr val="accent1"/>
          </a:effectRef>
          <a:fontRef idx="minor">
            <a:schemeClr val="dk1"/>
          </a:fontRef>
        </dgm:style>
      </dgm:prSet>
      <dgm:spPr/>
      <dgm:t>
        <a:bodyPr/>
        <a:lstStyle/>
        <a:p>
          <a:pPr marL="355600" indent="0" rtl="0"/>
          <a:r>
            <a:rPr lang="el-GR" sz="1800" dirty="0" smtClean="0"/>
            <a:t>Για την εξειδίκευση των μέτρων πληροφόρησης και </a:t>
          </a:r>
          <a:r>
            <a:rPr lang="el-GR" sz="1800" dirty="0" smtClean="0"/>
            <a:t>επικοινωνίας παρέχεται </a:t>
          </a:r>
          <a:r>
            <a:rPr lang="el-GR" sz="1800" dirty="0" smtClean="0"/>
            <a:t>στον </a:t>
          </a:r>
          <a:r>
            <a:rPr lang="el-GR" sz="1800" dirty="0" err="1" smtClean="0"/>
            <a:t>ιστότοπο</a:t>
          </a:r>
          <a:r>
            <a:rPr lang="el-GR" sz="1800" dirty="0" smtClean="0"/>
            <a:t> της ΕΥΔ</a:t>
          </a:r>
          <a:r>
            <a:rPr lang="en-US" sz="1800" dirty="0" smtClean="0"/>
            <a:t> </a:t>
          </a:r>
          <a:r>
            <a:rPr lang="en-US" sz="1200" dirty="0" smtClean="0">
              <a:solidFill>
                <a:schemeClr val="accent6">
                  <a:lumMod val="75000"/>
                </a:schemeClr>
              </a:solidFill>
            </a:rPr>
            <a:t>(</a:t>
          </a:r>
          <a:r>
            <a:rPr lang="fr-FR" sz="1200" dirty="0" smtClean="0">
              <a:solidFill>
                <a:schemeClr val="accent6">
                  <a:lumMod val="75000"/>
                </a:schemeClr>
              </a:solidFill>
            </a:rPr>
            <a:t>http://www.eydpelop.gr/2014-2020/dimosiotita/ypochreosis-dikeouchon/)</a:t>
          </a:r>
          <a:r>
            <a:rPr lang="el-GR" sz="1200" dirty="0" smtClean="0">
              <a:solidFill>
                <a:schemeClr val="accent6">
                  <a:lumMod val="75000"/>
                </a:schemeClr>
              </a:solidFill>
            </a:rPr>
            <a:t>  </a:t>
          </a:r>
          <a:endParaRPr lang="el-GR" sz="1200" dirty="0">
            <a:solidFill>
              <a:schemeClr val="accent6">
                <a:lumMod val="75000"/>
              </a:schemeClr>
            </a:solidFill>
          </a:endParaRPr>
        </a:p>
      </dgm:t>
    </dgm:pt>
    <dgm:pt modelId="{58C36FF1-DB2D-4461-94F4-F72A01AEE5F6}" type="parTrans" cxnId="{1812AA03-580F-4CD4-BA0A-5CCA6C0CF888}">
      <dgm:prSet/>
      <dgm:spPr/>
      <dgm:t>
        <a:bodyPr/>
        <a:lstStyle/>
        <a:p>
          <a:endParaRPr lang="el-GR"/>
        </a:p>
      </dgm:t>
    </dgm:pt>
    <dgm:pt modelId="{52EF5044-8A32-44D3-B1CD-2DCC9B185F0E}" type="sibTrans" cxnId="{1812AA03-580F-4CD4-BA0A-5CCA6C0CF888}">
      <dgm:prSet/>
      <dgm:spPr/>
      <dgm:t>
        <a:bodyPr/>
        <a:lstStyle/>
        <a:p>
          <a:endParaRPr lang="el-GR"/>
        </a:p>
      </dgm:t>
    </dgm:pt>
    <dgm:pt modelId="{34E3C602-60FD-4BDB-AF2E-C7F9A357DB99}">
      <dgm:prSet/>
      <dgm:spPr/>
      <dgm:t>
        <a:bodyPr/>
        <a:lstStyle/>
        <a:p>
          <a:pPr rtl="0"/>
          <a:r>
            <a:rPr lang="el-GR" b="1" dirty="0" smtClean="0"/>
            <a:t>Πρακτικός Οδηγός Υποχρεώσεων Δικαιούχων </a:t>
          </a:r>
          <a:endParaRPr lang="el-GR" dirty="0"/>
        </a:p>
      </dgm:t>
    </dgm:pt>
    <dgm:pt modelId="{EBD8A777-317F-4585-AD61-FBD5BAF87FD0}" type="parTrans" cxnId="{0BC50CCF-7486-4F27-B59E-DD0F6C0C0DFE}">
      <dgm:prSet/>
      <dgm:spPr/>
      <dgm:t>
        <a:bodyPr/>
        <a:lstStyle/>
        <a:p>
          <a:endParaRPr lang="el-GR"/>
        </a:p>
      </dgm:t>
    </dgm:pt>
    <dgm:pt modelId="{DA0B6DF1-40C8-4399-B6ED-52D0264F8238}" type="sibTrans" cxnId="{0BC50CCF-7486-4F27-B59E-DD0F6C0C0DFE}">
      <dgm:prSet/>
      <dgm:spPr/>
      <dgm:t>
        <a:bodyPr/>
        <a:lstStyle/>
        <a:p>
          <a:endParaRPr lang="el-GR"/>
        </a:p>
      </dgm:t>
    </dgm:pt>
    <dgm:pt modelId="{ACC6F58D-B505-43BF-8094-19AF6524D013}" type="pres">
      <dgm:prSet presAssocID="{DE87C654-A0AD-45A0-A61F-650F1B7A1EFD}" presName="Name0" presStyleCnt="0">
        <dgm:presLayoutVars>
          <dgm:dir/>
          <dgm:animLvl val="lvl"/>
          <dgm:resizeHandles val="exact"/>
        </dgm:presLayoutVars>
      </dgm:prSet>
      <dgm:spPr/>
      <dgm:t>
        <a:bodyPr/>
        <a:lstStyle/>
        <a:p>
          <a:endParaRPr lang="el-GR"/>
        </a:p>
      </dgm:t>
    </dgm:pt>
    <dgm:pt modelId="{978BFBE7-B08A-49F4-8DD1-865FC43FC2CF}" type="pres">
      <dgm:prSet presAssocID="{34E3C602-60FD-4BDB-AF2E-C7F9A357DB99}" presName="boxAndChildren" presStyleCnt="0"/>
      <dgm:spPr/>
    </dgm:pt>
    <dgm:pt modelId="{F8301FCB-E071-4C2F-8D71-3A0D5AF6C516}" type="pres">
      <dgm:prSet presAssocID="{34E3C602-60FD-4BDB-AF2E-C7F9A357DB99}" presName="parentTextBox" presStyleLbl="node1" presStyleIdx="0" presStyleCnt="2"/>
      <dgm:spPr/>
      <dgm:t>
        <a:bodyPr/>
        <a:lstStyle/>
        <a:p>
          <a:endParaRPr lang="el-GR"/>
        </a:p>
      </dgm:t>
    </dgm:pt>
    <dgm:pt modelId="{84928505-76AF-4B76-94D1-AEF501C56FCE}" type="pres">
      <dgm:prSet presAssocID="{52EF5044-8A32-44D3-B1CD-2DCC9B185F0E}" presName="sp" presStyleCnt="0"/>
      <dgm:spPr/>
    </dgm:pt>
    <dgm:pt modelId="{16575F91-B8C1-4918-BC68-5F7C65DB2D83}" type="pres">
      <dgm:prSet presAssocID="{98D9D0F9-25DE-4F66-8E1F-8C73073A5A08}" presName="arrowAndChildren" presStyleCnt="0"/>
      <dgm:spPr/>
    </dgm:pt>
    <dgm:pt modelId="{171D9F8D-9144-4AD4-B47B-1AC10698E1C7}" type="pres">
      <dgm:prSet presAssocID="{98D9D0F9-25DE-4F66-8E1F-8C73073A5A08}" presName="parentTextArrow" presStyleLbl="node1" presStyleIdx="1" presStyleCnt="2"/>
      <dgm:spPr/>
      <dgm:t>
        <a:bodyPr/>
        <a:lstStyle/>
        <a:p>
          <a:endParaRPr lang="el-GR"/>
        </a:p>
      </dgm:t>
    </dgm:pt>
  </dgm:ptLst>
  <dgm:cxnLst>
    <dgm:cxn modelId="{B46C9E47-8E34-4DF8-8E76-D4CB496A9F49}" type="presOf" srcId="{98D9D0F9-25DE-4F66-8E1F-8C73073A5A08}" destId="{171D9F8D-9144-4AD4-B47B-1AC10698E1C7}" srcOrd="0" destOrd="0" presId="urn:microsoft.com/office/officeart/2005/8/layout/process4"/>
    <dgm:cxn modelId="{1812AA03-580F-4CD4-BA0A-5CCA6C0CF888}" srcId="{DE87C654-A0AD-45A0-A61F-650F1B7A1EFD}" destId="{98D9D0F9-25DE-4F66-8E1F-8C73073A5A08}" srcOrd="0" destOrd="0" parTransId="{58C36FF1-DB2D-4461-94F4-F72A01AEE5F6}" sibTransId="{52EF5044-8A32-44D3-B1CD-2DCC9B185F0E}"/>
    <dgm:cxn modelId="{C3F5FEF6-8522-419C-86C0-8DD07A7E5A62}" type="presOf" srcId="{34E3C602-60FD-4BDB-AF2E-C7F9A357DB99}" destId="{F8301FCB-E071-4C2F-8D71-3A0D5AF6C516}" srcOrd="0" destOrd="0" presId="urn:microsoft.com/office/officeart/2005/8/layout/process4"/>
    <dgm:cxn modelId="{0BC50CCF-7486-4F27-B59E-DD0F6C0C0DFE}" srcId="{DE87C654-A0AD-45A0-A61F-650F1B7A1EFD}" destId="{34E3C602-60FD-4BDB-AF2E-C7F9A357DB99}" srcOrd="1" destOrd="0" parTransId="{EBD8A777-317F-4585-AD61-FBD5BAF87FD0}" sibTransId="{DA0B6DF1-40C8-4399-B6ED-52D0264F8238}"/>
    <dgm:cxn modelId="{402AFB0F-3629-42A1-8E44-C20F0D730712}" type="presOf" srcId="{DE87C654-A0AD-45A0-A61F-650F1B7A1EFD}" destId="{ACC6F58D-B505-43BF-8094-19AF6524D013}" srcOrd="0" destOrd="0" presId="urn:microsoft.com/office/officeart/2005/8/layout/process4"/>
    <dgm:cxn modelId="{6180C5C9-188F-45DF-8943-3D42693B05E5}" type="presParOf" srcId="{ACC6F58D-B505-43BF-8094-19AF6524D013}" destId="{978BFBE7-B08A-49F4-8DD1-865FC43FC2CF}" srcOrd="0" destOrd="0" presId="urn:microsoft.com/office/officeart/2005/8/layout/process4"/>
    <dgm:cxn modelId="{E954AD3B-98B2-4FAD-A1D1-9AA1C0A3C400}" type="presParOf" srcId="{978BFBE7-B08A-49F4-8DD1-865FC43FC2CF}" destId="{F8301FCB-E071-4C2F-8D71-3A0D5AF6C516}" srcOrd="0" destOrd="0" presId="urn:microsoft.com/office/officeart/2005/8/layout/process4"/>
    <dgm:cxn modelId="{5260A126-E381-4B91-9359-D68649D1198D}" type="presParOf" srcId="{ACC6F58D-B505-43BF-8094-19AF6524D013}" destId="{84928505-76AF-4B76-94D1-AEF501C56FCE}" srcOrd="1" destOrd="0" presId="urn:microsoft.com/office/officeart/2005/8/layout/process4"/>
    <dgm:cxn modelId="{A4DFBE17-5116-45D5-9AE3-8D998467E7EF}" type="presParOf" srcId="{ACC6F58D-B505-43BF-8094-19AF6524D013}" destId="{16575F91-B8C1-4918-BC68-5F7C65DB2D83}" srcOrd="2" destOrd="0" presId="urn:microsoft.com/office/officeart/2005/8/layout/process4"/>
    <dgm:cxn modelId="{42DEE958-63DB-407B-BB16-3EC4F57C11DE}" type="presParOf" srcId="{16575F91-B8C1-4918-BC68-5F7C65DB2D83}" destId="{171D9F8D-9144-4AD4-B47B-1AC10698E1C7}" srcOrd="0" destOrd="0" presId="urn:microsoft.com/office/officeart/2005/8/layout/process4"/>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D2C8AEC-4DC1-4B80-888D-03B827285486}" type="doc">
      <dgm:prSet loTypeId="urn:microsoft.com/office/officeart/2005/8/layout/vList5" loCatId="list" qsTypeId="urn:microsoft.com/office/officeart/2005/8/quickstyle/simple1" qsCatId="simple" csTypeId="urn:microsoft.com/office/officeart/2005/8/colors/accent1_4" csCatId="accent1" phldr="1"/>
      <dgm:spPr/>
      <dgm:t>
        <a:bodyPr/>
        <a:lstStyle/>
        <a:p>
          <a:endParaRPr lang="el-GR"/>
        </a:p>
      </dgm:t>
    </dgm:pt>
    <dgm:pt modelId="{1F2CCBCA-B0E8-42ED-ADA6-EAF421DC4C74}">
      <dgm:prSet custT="1"/>
      <dgm:spPr/>
      <dgm:t>
        <a:bodyPr/>
        <a:lstStyle/>
        <a:p>
          <a:pPr marL="0" indent="0" algn="l" rtl="0">
            <a:spcAft>
              <a:spcPts val="1200"/>
            </a:spcAft>
          </a:pPr>
          <a:r>
            <a:rPr lang="el-GR" sz="2300" dirty="0" err="1" smtClean="0">
              <a:sym typeface="Wingdings 3"/>
            </a:rPr>
            <a:t></a:t>
          </a:r>
          <a:r>
            <a:rPr lang="el-GR" sz="2300" dirty="0" err="1" smtClean="0"/>
            <a:t>Ανάρτηση</a:t>
          </a:r>
          <a:r>
            <a:rPr lang="el-GR" sz="2300" dirty="0" smtClean="0"/>
            <a:t> προσωρινής πινακίδας σημαντικού μεγέθους, σε σημείο εύκολα ορατό από το κοινό, κατά τη διάρκεια της</a:t>
          </a:r>
          <a:r>
            <a:rPr lang="en-US" sz="2300" dirty="0" smtClean="0"/>
            <a:t> </a:t>
          </a:r>
          <a:r>
            <a:rPr lang="el-GR" sz="2300" dirty="0" smtClean="0"/>
            <a:t>υλοποίησης. </a:t>
          </a:r>
          <a:r>
            <a:rPr lang="en-US" sz="2300" dirty="0" smtClean="0"/>
            <a:t>   </a:t>
          </a:r>
          <a:r>
            <a:rPr lang="el-GR" sz="2300" dirty="0" err="1" smtClean="0">
              <a:sym typeface="Wingdings 3"/>
            </a:rPr>
            <a:t></a:t>
          </a:r>
          <a:r>
            <a:rPr lang="el-GR" sz="2300" dirty="0" err="1" smtClean="0"/>
            <a:t>Ανάρτηση</a:t>
          </a:r>
          <a:r>
            <a:rPr lang="el-GR" sz="2300" dirty="0" smtClean="0"/>
            <a:t> μόνιμης αναμνηστικής πλάκας ή πινακίδας σημαντικού μεγέθους, μετά την υλοποίηση και εντός τριμήνου το αργότερο, σε σημείο εύκολα ορατό από το κοινό</a:t>
          </a:r>
          <a:r>
            <a:rPr lang="el-GR" sz="2300" b="0" dirty="0" smtClean="0"/>
            <a:t>, όταν:</a:t>
          </a:r>
          <a:endParaRPr lang="el-GR" sz="2300" b="0" dirty="0"/>
        </a:p>
      </dgm:t>
    </dgm:pt>
    <dgm:pt modelId="{D62F510B-4DD1-4817-A5B9-83F30C70EB07}" type="parTrans" cxnId="{9E4B6913-1B58-4552-969D-3E80A3D453A1}">
      <dgm:prSet/>
      <dgm:spPr/>
      <dgm:t>
        <a:bodyPr/>
        <a:lstStyle/>
        <a:p>
          <a:endParaRPr lang="el-GR"/>
        </a:p>
      </dgm:t>
    </dgm:pt>
    <dgm:pt modelId="{498CDAC5-C977-4D36-B76E-5AA96642185A}" type="sibTrans" cxnId="{9E4B6913-1B58-4552-969D-3E80A3D453A1}">
      <dgm:prSet/>
      <dgm:spPr/>
      <dgm:t>
        <a:bodyPr/>
        <a:lstStyle/>
        <a:p>
          <a:endParaRPr lang="el-GR"/>
        </a:p>
      </dgm:t>
    </dgm:pt>
    <dgm:pt modelId="{A7256B21-56C6-4139-86E8-C6A04A895982}">
      <dgm:prSet/>
      <dgm:spPr/>
      <dgm:t>
        <a:bodyPr/>
        <a:lstStyle/>
        <a:p>
          <a:pPr rtl="0"/>
          <a:r>
            <a:rPr lang="el-GR" dirty="0" smtClean="0"/>
            <a:t>η συνολική δημόσια συνδρομή υπερβαίνει τις 500.000€ και </a:t>
          </a:r>
          <a:endParaRPr lang="el-GR" dirty="0"/>
        </a:p>
      </dgm:t>
    </dgm:pt>
    <dgm:pt modelId="{D9207874-3893-4494-A5C1-45681B7D3B1F}" type="parTrans" cxnId="{A931E92A-2B3A-4222-9BE1-70689EA67A3A}">
      <dgm:prSet/>
      <dgm:spPr/>
      <dgm:t>
        <a:bodyPr/>
        <a:lstStyle/>
        <a:p>
          <a:endParaRPr lang="el-GR"/>
        </a:p>
      </dgm:t>
    </dgm:pt>
    <dgm:pt modelId="{33B84A08-10EF-4253-A7CC-10B5FA96EC71}" type="sibTrans" cxnId="{A931E92A-2B3A-4222-9BE1-70689EA67A3A}">
      <dgm:prSet/>
      <dgm:spPr/>
      <dgm:t>
        <a:bodyPr/>
        <a:lstStyle/>
        <a:p>
          <a:endParaRPr lang="el-GR"/>
        </a:p>
      </dgm:t>
    </dgm:pt>
    <dgm:pt modelId="{ADE8FCE7-9947-425D-95D5-9F89C7AD53E2}">
      <dgm:prSet/>
      <dgm:spPr/>
      <dgm:t>
        <a:bodyPr/>
        <a:lstStyle/>
        <a:p>
          <a:pPr rtl="0"/>
          <a:r>
            <a:rPr lang="el-GR" dirty="0" smtClean="0"/>
            <a:t>η πράξη συνίσταται στην αγορά υλικού αντικειμένου (αφορά μόνο την μόνιμη αναμνηστική πλάκα) ή στη χρηματοδότηση έργων υποδομής ή κατασκευής. </a:t>
          </a:r>
          <a:endParaRPr lang="el-GR" dirty="0"/>
        </a:p>
      </dgm:t>
    </dgm:pt>
    <dgm:pt modelId="{9B206E71-7A74-4363-BBA1-8A0D7F5534DF}" type="parTrans" cxnId="{13CA9CD2-9F17-438B-85A9-32DC733B1F6C}">
      <dgm:prSet/>
      <dgm:spPr/>
      <dgm:t>
        <a:bodyPr/>
        <a:lstStyle/>
        <a:p>
          <a:endParaRPr lang="el-GR"/>
        </a:p>
      </dgm:t>
    </dgm:pt>
    <dgm:pt modelId="{A297D8BE-19E5-468C-9B1B-51570DD988EF}" type="sibTrans" cxnId="{13CA9CD2-9F17-438B-85A9-32DC733B1F6C}">
      <dgm:prSet/>
      <dgm:spPr/>
      <dgm:t>
        <a:bodyPr/>
        <a:lstStyle/>
        <a:p>
          <a:endParaRPr lang="el-GR"/>
        </a:p>
      </dgm:t>
    </dgm:pt>
    <dgm:pt modelId="{4DA32EE7-6D42-4D55-B451-5E5403D7703A}" type="pres">
      <dgm:prSet presAssocID="{9D2C8AEC-4DC1-4B80-888D-03B827285486}" presName="Name0" presStyleCnt="0">
        <dgm:presLayoutVars>
          <dgm:dir/>
          <dgm:animLvl val="lvl"/>
          <dgm:resizeHandles val="exact"/>
        </dgm:presLayoutVars>
      </dgm:prSet>
      <dgm:spPr/>
      <dgm:t>
        <a:bodyPr/>
        <a:lstStyle/>
        <a:p>
          <a:endParaRPr lang="el-GR"/>
        </a:p>
      </dgm:t>
    </dgm:pt>
    <dgm:pt modelId="{D4EC0813-1889-42EF-9148-B7D92F720D4E}" type="pres">
      <dgm:prSet presAssocID="{1F2CCBCA-B0E8-42ED-ADA6-EAF421DC4C74}" presName="linNode" presStyleCnt="0"/>
      <dgm:spPr/>
      <dgm:t>
        <a:bodyPr/>
        <a:lstStyle/>
        <a:p>
          <a:endParaRPr lang="el-GR"/>
        </a:p>
      </dgm:t>
    </dgm:pt>
    <dgm:pt modelId="{25A7D87F-123E-4616-BFB3-8400EA9728A2}" type="pres">
      <dgm:prSet presAssocID="{1F2CCBCA-B0E8-42ED-ADA6-EAF421DC4C74}" presName="parentText" presStyleLbl="node1" presStyleIdx="0" presStyleCnt="1" custScaleX="263636" custLinFactNeighborX="-50" custLinFactNeighborY="3176">
        <dgm:presLayoutVars>
          <dgm:chMax val="1"/>
          <dgm:bulletEnabled val="1"/>
        </dgm:presLayoutVars>
      </dgm:prSet>
      <dgm:spPr/>
      <dgm:t>
        <a:bodyPr/>
        <a:lstStyle/>
        <a:p>
          <a:endParaRPr lang="el-GR"/>
        </a:p>
      </dgm:t>
    </dgm:pt>
    <dgm:pt modelId="{B21BEA8B-FD62-4C8B-997B-FAA49669D573}" type="pres">
      <dgm:prSet presAssocID="{1F2CCBCA-B0E8-42ED-ADA6-EAF421DC4C74}" presName="descendantText" presStyleLbl="alignAccFollowNode1" presStyleIdx="0" presStyleCnt="1">
        <dgm:presLayoutVars>
          <dgm:bulletEnabled val="1"/>
        </dgm:presLayoutVars>
      </dgm:prSet>
      <dgm:spPr/>
      <dgm:t>
        <a:bodyPr/>
        <a:lstStyle/>
        <a:p>
          <a:endParaRPr lang="el-GR"/>
        </a:p>
      </dgm:t>
    </dgm:pt>
  </dgm:ptLst>
  <dgm:cxnLst>
    <dgm:cxn modelId="{C0804726-0727-4E35-9BE8-2F1B604EAF3F}" type="presOf" srcId="{1F2CCBCA-B0E8-42ED-ADA6-EAF421DC4C74}" destId="{25A7D87F-123E-4616-BFB3-8400EA9728A2}" srcOrd="0" destOrd="0" presId="urn:microsoft.com/office/officeart/2005/8/layout/vList5"/>
    <dgm:cxn modelId="{A931E92A-2B3A-4222-9BE1-70689EA67A3A}" srcId="{1F2CCBCA-B0E8-42ED-ADA6-EAF421DC4C74}" destId="{A7256B21-56C6-4139-86E8-C6A04A895982}" srcOrd="0" destOrd="0" parTransId="{D9207874-3893-4494-A5C1-45681B7D3B1F}" sibTransId="{33B84A08-10EF-4253-A7CC-10B5FA96EC71}"/>
    <dgm:cxn modelId="{04C80679-3F8F-4A91-802C-DC8973A1FBD3}" type="presOf" srcId="{ADE8FCE7-9947-425D-95D5-9F89C7AD53E2}" destId="{B21BEA8B-FD62-4C8B-997B-FAA49669D573}" srcOrd="0" destOrd="1" presId="urn:microsoft.com/office/officeart/2005/8/layout/vList5"/>
    <dgm:cxn modelId="{13CA9CD2-9F17-438B-85A9-32DC733B1F6C}" srcId="{1F2CCBCA-B0E8-42ED-ADA6-EAF421DC4C74}" destId="{ADE8FCE7-9947-425D-95D5-9F89C7AD53E2}" srcOrd="1" destOrd="0" parTransId="{9B206E71-7A74-4363-BBA1-8A0D7F5534DF}" sibTransId="{A297D8BE-19E5-468C-9B1B-51570DD988EF}"/>
    <dgm:cxn modelId="{9E4B6913-1B58-4552-969D-3E80A3D453A1}" srcId="{9D2C8AEC-4DC1-4B80-888D-03B827285486}" destId="{1F2CCBCA-B0E8-42ED-ADA6-EAF421DC4C74}" srcOrd="0" destOrd="0" parTransId="{D62F510B-4DD1-4817-A5B9-83F30C70EB07}" sibTransId="{498CDAC5-C977-4D36-B76E-5AA96642185A}"/>
    <dgm:cxn modelId="{B540EC2F-55D9-4566-883D-1CE1A82474E9}" type="presOf" srcId="{A7256B21-56C6-4139-86E8-C6A04A895982}" destId="{B21BEA8B-FD62-4C8B-997B-FAA49669D573}" srcOrd="0" destOrd="0" presId="urn:microsoft.com/office/officeart/2005/8/layout/vList5"/>
    <dgm:cxn modelId="{E6D52E30-2929-4BA6-94BF-937C5788E37F}" type="presOf" srcId="{9D2C8AEC-4DC1-4B80-888D-03B827285486}" destId="{4DA32EE7-6D42-4D55-B451-5E5403D7703A}" srcOrd="0" destOrd="0" presId="urn:microsoft.com/office/officeart/2005/8/layout/vList5"/>
    <dgm:cxn modelId="{A4C2320D-1E26-413B-B0B6-5C4EF3DB8A50}" type="presParOf" srcId="{4DA32EE7-6D42-4D55-B451-5E5403D7703A}" destId="{D4EC0813-1889-42EF-9148-B7D92F720D4E}" srcOrd="0" destOrd="0" presId="urn:microsoft.com/office/officeart/2005/8/layout/vList5"/>
    <dgm:cxn modelId="{75293856-E1C0-407C-A943-7767263C04BF}" type="presParOf" srcId="{D4EC0813-1889-42EF-9148-B7D92F720D4E}" destId="{25A7D87F-123E-4616-BFB3-8400EA9728A2}" srcOrd="0" destOrd="0" presId="urn:microsoft.com/office/officeart/2005/8/layout/vList5"/>
    <dgm:cxn modelId="{A957CC12-AA1F-4A3D-AAB2-93F80F596EF2}" type="presParOf" srcId="{D4EC0813-1889-42EF-9148-B7D92F720D4E}" destId="{B21BEA8B-FD62-4C8B-997B-FAA49669D57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0824ACC-785F-421E-A2AB-52D0DEE99083}" type="doc">
      <dgm:prSet loTypeId="urn:microsoft.com/office/officeart/2005/8/layout/vList6" loCatId="list" qsTypeId="urn:microsoft.com/office/officeart/2005/8/quickstyle/simple1" qsCatId="simple" csTypeId="urn:microsoft.com/office/officeart/2005/8/colors/accent1_1" csCatId="accent1" phldr="1"/>
      <dgm:spPr/>
      <dgm:t>
        <a:bodyPr/>
        <a:lstStyle/>
        <a:p>
          <a:endParaRPr lang="el-GR"/>
        </a:p>
      </dgm:t>
    </dgm:pt>
    <dgm:pt modelId="{FFB71B1F-C3DA-4A5F-AF3C-F4CFCC271B46}">
      <dgm:prSet/>
      <dgm:spPr/>
      <dgm:t>
        <a:bodyPr/>
        <a:lstStyle/>
        <a:p>
          <a:pPr rtl="0"/>
          <a:r>
            <a:rPr lang="el-GR" dirty="0" smtClean="0"/>
            <a:t>Κατά την υλοποίηση αλλά και μετά την ολοκλήρωση μιας πράξης που χρηματοδοτείται από το ΕΤΠΑ ή το Ταμείο Συνοχής, ο δικαιούχος είναι υπεύθυνος για τις ακόλουθες ενέργειες: </a:t>
          </a:r>
          <a:endParaRPr lang="el-GR" dirty="0"/>
        </a:p>
      </dgm:t>
    </dgm:pt>
    <dgm:pt modelId="{3812A8A1-8545-4C36-A49E-6D77C7F870AB}" type="parTrans" cxnId="{108DDC00-D432-4F7B-952A-B908C9C74479}">
      <dgm:prSet/>
      <dgm:spPr/>
      <dgm:t>
        <a:bodyPr/>
        <a:lstStyle/>
        <a:p>
          <a:endParaRPr lang="el-GR"/>
        </a:p>
      </dgm:t>
    </dgm:pt>
    <dgm:pt modelId="{B41FA0DC-EE81-4FB0-A640-77D6E304A704}" type="sibTrans" cxnId="{108DDC00-D432-4F7B-952A-B908C9C74479}">
      <dgm:prSet/>
      <dgm:spPr/>
      <dgm:t>
        <a:bodyPr/>
        <a:lstStyle/>
        <a:p>
          <a:endParaRPr lang="el-GR"/>
        </a:p>
      </dgm:t>
    </dgm:pt>
    <dgm:pt modelId="{CC8E87AF-3803-48DD-A234-1DEB8A669D7C}" type="pres">
      <dgm:prSet presAssocID="{E0824ACC-785F-421E-A2AB-52D0DEE99083}" presName="Name0" presStyleCnt="0">
        <dgm:presLayoutVars>
          <dgm:dir/>
          <dgm:animLvl val="lvl"/>
          <dgm:resizeHandles/>
        </dgm:presLayoutVars>
      </dgm:prSet>
      <dgm:spPr/>
      <dgm:t>
        <a:bodyPr/>
        <a:lstStyle/>
        <a:p>
          <a:endParaRPr lang="el-GR"/>
        </a:p>
      </dgm:t>
    </dgm:pt>
    <dgm:pt modelId="{6C12ABBA-F54E-4208-A390-7B65A3B8F11A}" type="pres">
      <dgm:prSet presAssocID="{FFB71B1F-C3DA-4A5F-AF3C-F4CFCC271B46}" presName="linNode" presStyleCnt="0"/>
      <dgm:spPr/>
    </dgm:pt>
    <dgm:pt modelId="{225635E1-8488-41DE-86F4-1352570DA5ED}" type="pres">
      <dgm:prSet presAssocID="{FFB71B1F-C3DA-4A5F-AF3C-F4CFCC271B46}" presName="parentShp" presStyleLbl="node1" presStyleIdx="0" presStyleCnt="1" custScaleX="434840">
        <dgm:presLayoutVars>
          <dgm:bulletEnabled val="1"/>
        </dgm:presLayoutVars>
      </dgm:prSet>
      <dgm:spPr/>
      <dgm:t>
        <a:bodyPr/>
        <a:lstStyle/>
        <a:p>
          <a:endParaRPr lang="el-GR"/>
        </a:p>
      </dgm:t>
    </dgm:pt>
    <dgm:pt modelId="{7AEE9AE0-1F50-4BC3-AF8E-C99A2F39B436}" type="pres">
      <dgm:prSet presAssocID="{FFB71B1F-C3DA-4A5F-AF3C-F4CFCC271B46}" presName="childShp" presStyleLbl="bgAccFollowNode1" presStyleIdx="0" presStyleCnt="1" custScaleX="64108" custScaleY="70213">
        <dgm:presLayoutVars>
          <dgm:bulletEnabled val="1"/>
        </dgm:presLayoutVars>
      </dgm:prSet>
      <dgm:spPr>
        <a:solidFill>
          <a:srgbClr val="FABE00">
            <a:alpha val="90000"/>
          </a:srgbClr>
        </a:solidFill>
      </dgm:spPr>
    </dgm:pt>
  </dgm:ptLst>
  <dgm:cxnLst>
    <dgm:cxn modelId="{49CAE053-D936-42AF-BAB7-7C2F88650268}" type="presOf" srcId="{E0824ACC-785F-421E-A2AB-52D0DEE99083}" destId="{CC8E87AF-3803-48DD-A234-1DEB8A669D7C}" srcOrd="0" destOrd="0" presId="urn:microsoft.com/office/officeart/2005/8/layout/vList6"/>
    <dgm:cxn modelId="{2AC81664-C37D-4051-8763-8C672C123C6D}" type="presOf" srcId="{FFB71B1F-C3DA-4A5F-AF3C-F4CFCC271B46}" destId="{225635E1-8488-41DE-86F4-1352570DA5ED}" srcOrd="0" destOrd="0" presId="urn:microsoft.com/office/officeart/2005/8/layout/vList6"/>
    <dgm:cxn modelId="{108DDC00-D432-4F7B-952A-B908C9C74479}" srcId="{E0824ACC-785F-421E-A2AB-52D0DEE99083}" destId="{FFB71B1F-C3DA-4A5F-AF3C-F4CFCC271B46}" srcOrd="0" destOrd="0" parTransId="{3812A8A1-8545-4C36-A49E-6D77C7F870AB}" sibTransId="{B41FA0DC-EE81-4FB0-A640-77D6E304A704}"/>
    <dgm:cxn modelId="{63D4189D-5DBF-45C8-84DB-C842A25B6EAC}" type="presParOf" srcId="{CC8E87AF-3803-48DD-A234-1DEB8A669D7C}" destId="{6C12ABBA-F54E-4208-A390-7B65A3B8F11A}" srcOrd="0" destOrd="0" presId="urn:microsoft.com/office/officeart/2005/8/layout/vList6"/>
    <dgm:cxn modelId="{6E5A8599-F794-45C6-BDCE-1AF8F40274A2}" type="presParOf" srcId="{6C12ABBA-F54E-4208-A390-7B65A3B8F11A}" destId="{225635E1-8488-41DE-86F4-1352570DA5ED}" srcOrd="0" destOrd="0" presId="urn:microsoft.com/office/officeart/2005/8/layout/vList6"/>
    <dgm:cxn modelId="{1841D48A-EEBE-4137-8316-7C99CC5C78D3}" type="presParOf" srcId="{6C12ABBA-F54E-4208-A390-7B65A3B8F11A}" destId="{7AEE9AE0-1F50-4BC3-AF8E-C99A2F39B436}" srcOrd="1" destOrd="0" presId="urn:microsoft.com/office/officeart/2005/8/layout/vList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1809199-452F-42B0-B7D9-19FAD060D472}" type="doc">
      <dgm:prSet loTypeId="urn:microsoft.com/office/officeart/2005/8/layout/hList1" loCatId="list" qsTypeId="urn:microsoft.com/office/officeart/2005/8/quickstyle/3d3" qsCatId="3D" csTypeId="urn:microsoft.com/office/officeart/2005/8/colors/accent1_5" csCatId="accent1" phldr="1"/>
      <dgm:spPr/>
      <dgm:t>
        <a:bodyPr/>
        <a:lstStyle/>
        <a:p>
          <a:endParaRPr lang="el-GR"/>
        </a:p>
      </dgm:t>
    </dgm:pt>
    <dgm:pt modelId="{5E403E54-9CB9-44E6-B163-3D59C429FEA6}">
      <dgm:prSet/>
      <dgm:spPr/>
      <dgm:t>
        <a:bodyPr/>
        <a:lstStyle/>
        <a:p>
          <a:pPr rtl="0"/>
          <a:r>
            <a:rPr lang="el-GR" b="0" i="0" baseline="0" dirty="0" smtClean="0"/>
            <a:t>Στην προσωρινή και στην αναμνηστική πινακίδα ή πλάκα αναγράφονται: </a:t>
          </a:r>
          <a:endParaRPr lang="el-GR" dirty="0"/>
        </a:p>
      </dgm:t>
    </dgm:pt>
    <dgm:pt modelId="{BFC1CD71-D7B0-4805-97DD-1E374F3B3CB1}" type="parTrans" cxnId="{75A8713F-2B6E-440E-989E-C82162BF810B}">
      <dgm:prSet/>
      <dgm:spPr/>
      <dgm:t>
        <a:bodyPr/>
        <a:lstStyle/>
        <a:p>
          <a:endParaRPr lang="el-GR"/>
        </a:p>
      </dgm:t>
    </dgm:pt>
    <dgm:pt modelId="{F1DF399E-F645-422C-9A1C-90DF53419DE7}" type="sibTrans" cxnId="{75A8713F-2B6E-440E-989E-C82162BF810B}">
      <dgm:prSet/>
      <dgm:spPr/>
      <dgm:t>
        <a:bodyPr/>
        <a:lstStyle/>
        <a:p>
          <a:endParaRPr lang="el-GR"/>
        </a:p>
      </dgm:t>
    </dgm:pt>
    <dgm:pt modelId="{DC965B5D-24F7-4325-BD8A-9FB500EF6DC9}">
      <dgm:prSet/>
      <dgm:spPr/>
      <dgm:t>
        <a:bodyPr/>
        <a:lstStyle/>
        <a:p>
          <a:pPr rtl="0"/>
          <a:r>
            <a:rPr lang="el-GR" b="0" i="0" baseline="0" smtClean="0"/>
            <a:t>η ονομασία της πράξης </a:t>
          </a:r>
          <a:endParaRPr lang="el-GR" dirty="0"/>
        </a:p>
      </dgm:t>
    </dgm:pt>
    <dgm:pt modelId="{BA2B02A3-22CF-4FCB-94E0-58C78D0AF0AF}" type="parTrans" cxnId="{51E6FA7B-6CC3-40C3-AADA-4F5B492DFF56}">
      <dgm:prSet/>
      <dgm:spPr/>
      <dgm:t>
        <a:bodyPr/>
        <a:lstStyle/>
        <a:p>
          <a:endParaRPr lang="el-GR"/>
        </a:p>
      </dgm:t>
    </dgm:pt>
    <dgm:pt modelId="{ABF2FC0E-7B78-422A-8B7E-82F873FC8017}" type="sibTrans" cxnId="{51E6FA7B-6CC3-40C3-AADA-4F5B492DFF56}">
      <dgm:prSet/>
      <dgm:spPr/>
      <dgm:t>
        <a:bodyPr/>
        <a:lstStyle/>
        <a:p>
          <a:endParaRPr lang="el-GR"/>
        </a:p>
      </dgm:t>
    </dgm:pt>
    <dgm:pt modelId="{E9193802-4EF9-4B45-8B92-960FB1173662}">
      <dgm:prSet/>
      <dgm:spPr/>
      <dgm:t>
        <a:bodyPr/>
        <a:lstStyle/>
        <a:p>
          <a:pPr rtl="0"/>
          <a:r>
            <a:rPr lang="el-GR" b="0" i="0" baseline="0" dirty="0" smtClean="0"/>
            <a:t>ο κύριος στόχος της δραστηριότητας που υποστηρίζεται από την πράξη, </a:t>
          </a:r>
          <a:endParaRPr lang="el-GR" dirty="0"/>
        </a:p>
      </dgm:t>
    </dgm:pt>
    <dgm:pt modelId="{DEA9F95F-6EBD-4481-A452-80148AA14C00}" type="parTrans" cxnId="{4CA37F93-4793-4E2C-AAEF-CA696547AC71}">
      <dgm:prSet/>
      <dgm:spPr/>
      <dgm:t>
        <a:bodyPr/>
        <a:lstStyle/>
        <a:p>
          <a:endParaRPr lang="el-GR"/>
        </a:p>
      </dgm:t>
    </dgm:pt>
    <dgm:pt modelId="{A508A61B-E386-4A12-B9DD-AC8D9D01FE5B}" type="sibTrans" cxnId="{4CA37F93-4793-4E2C-AAEF-CA696547AC71}">
      <dgm:prSet/>
      <dgm:spPr/>
      <dgm:t>
        <a:bodyPr/>
        <a:lstStyle/>
        <a:p>
          <a:endParaRPr lang="el-GR"/>
        </a:p>
      </dgm:t>
    </dgm:pt>
    <dgm:pt modelId="{A650C6D5-59FC-4B60-9134-9FEEC52C6823}">
      <dgm:prSet/>
      <dgm:spPr/>
      <dgm:t>
        <a:bodyPr/>
        <a:lstStyle/>
        <a:p>
          <a:pPr rtl="0"/>
          <a:r>
            <a:rPr lang="el-GR" b="0" i="0" baseline="0" dirty="0" smtClean="0"/>
            <a:t>το έμβλημα της Ευρωπαϊκής Ένωσης, με αναφορά στην Ευρωπαϊκή Ένωση και το οικείο Ταμείο. </a:t>
          </a:r>
          <a:endParaRPr lang="el-GR" dirty="0"/>
        </a:p>
      </dgm:t>
    </dgm:pt>
    <dgm:pt modelId="{A85757AB-DF00-4186-A06C-26E48237AF04}" type="parTrans" cxnId="{CC62DA3E-CDC0-405B-B729-0A035D3890BF}">
      <dgm:prSet/>
      <dgm:spPr/>
      <dgm:t>
        <a:bodyPr/>
        <a:lstStyle/>
        <a:p>
          <a:endParaRPr lang="el-GR"/>
        </a:p>
      </dgm:t>
    </dgm:pt>
    <dgm:pt modelId="{648209B1-18D4-4ED4-B588-486189FA57B8}" type="sibTrans" cxnId="{CC62DA3E-CDC0-405B-B729-0A035D3890BF}">
      <dgm:prSet/>
      <dgm:spPr/>
      <dgm:t>
        <a:bodyPr/>
        <a:lstStyle/>
        <a:p>
          <a:endParaRPr lang="el-GR"/>
        </a:p>
      </dgm:t>
    </dgm:pt>
    <dgm:pt modelId="{666ED4EA-3278-4097-99D4-E9AFDE89B2CC}">
      <dgm:prSet/>
      <dgm:spPr/>
      <dgm:t>
        <a:bodyPr/>
        <a:lstStyle/>
        <a:p>
          <a:pPr rtl="0"/>
          <a:r>
            <a:rPr lang="el-GR" b="0" smtClean="0"/>
            <a:t>η χρηματοδοτική συνδρομή της Ένωσης</a:t>
          </a:r>
          <a:endParaRPr lang="el-GR" b="0" dirty="0"/>
        </a:p>
      </dgm:t>
    </dgm:pt>
    <dgm:pt modelId="{7D060A38-D489-44AB-8CE9-0AB2E06F34AC}" type="parTrans" cxnId="{F8F3DB9A-50B5-4354-87BD-A930658EEBA7}">
      <dgm:prSet/>
      <dgm:spPr/>
      <dgm:t>
        <a:bodyPr/>
        <a:lstStyle/>
        <a:p>
          <a:endParaRPr lang="el-GR"/>
        </a:p>
      </dgm:t>
    </dgm:pt>
    <dgm:pt modelId="{6B3F1A05-BEA2-43D6-B509-42802DAB804F}" type="sibTrans" cxnId="{F8F3DB9A-50B5-4354-87BD-A930658EEBA7}">
      <dgm:prSet/>
      <dgm:spPr/>
      <dgm:t>
        <a:bodyPr/>
        <a:lstStyle/>
        <a:p>
          <a:endParaRPr lang="el-GR"/>
        </a:p>
      </dgm:t>
    </dgm:pt>
    <dgm:pt modelId="{0DA7D8B1-C959-4FF2-8267-C03FBAA7547B}" type="pres">
      <dgm:prSet presAssocID="{51809199-452F-42B0-B7D9-19FAD060D472}" presName="Name0" presStyleCnt="0">
        <dgm:presLayoutVars>
          <dgm:dir/>
          <dgm:animLvl val="lvl"/>
          <dgm:resizeHandles val="exact"/>
        </dgm:presLayoutVars>
      </dgm:prSet>
      <dgm:spPr/>
      <dgm:t>
        <a:bodyPr/>
        <a:lstStyle/>
        <a:p>
          <a:endParaRPr lang="el-GR"/>
        </a:p>
      </dgm:t>
    </dgm:pt>
    <dgm:pt modelId="{B753F351-3767-4190-A4C8-E505F0FFA88F}" type="pres">
      <dgm:prSet presAssocID="{5E403E54-9CB9-44E6-B163-3D59C429FEA6}" presName="composite" presStyleCnt="0"/>
      <dgm:spPr/>
      <dgm:t>
        <a:bodyPr/>
        <a:lstStyle/>
        <a:p>
          <a:endParaRPr lang="el-GR"/>
        </a:p>
      </dgm:t>
    </dgm:pt>
    <dgm:pt modelId="{0D99FB50-B9CE-4FFB-AE26-D30C8BAFAC71}" type="pres">
      <dgm:prSet presAssocID="{5E403E54-9CB9-44E6-B163-3D59C429FEA6}" presName="parTx" presStyleLbl="alignNode1" presStyleIdx="0" presStyleCnt="1" custLinFactY="-124406" custLinFactNeighborX="34021" custLinFactNeighborY="-200000">
        <dgm:presLayoutVars>
          <dgm:chMax val="0"/>
          <dgm:chPref val="0"/>
          <dgm:bulletEnabled val="1"/>
        </dgm:presLayoutVars>
      </dgm:prSet>
      <dgm:spPr/>
      <dgm:t>
        <a:bodyPr/>
        <a:lstStyle/>
        <a:p>
          <a:endParaRPr lang="el-GR"/>
        </a:p>
      </dgm:t>
    </dgm:pt>
    <dgm:pt modelId="{D425B2EF-EF0E-4A50-93CB-08259DF86E46}" type="pres">
      <dgm:prSet presAssocID="{5E403E54-9CB9-44E6-B163-3D59C429FEA6}" presName="desTx" presStyleLbl="alignAccFollowNode1" presStyleIdx="0" presStyleCnt="1">
        <dgm:presLayoutVars>
          <dgm:bulletEnabled val="1"/>
        </dgm:presLayoutVars>
      </dgm:prSet>
      <dgm:spPr/>
      <dgm:t>
        <a:bodyPr/>
        <a:lstStyle/>
        <a:p>
          <a:endParaRPr lang="el-GR"/>
        </a:p>
      </dgm:t>
    </dgm:pt>
  </dgm:ptLst>
  <dgm:cxnLst>
    <dgm:cxn modelId="{A00691F6-EAB7-4581-9078-E2B8533B1D08}" type="presOf" srcId="{666ED4EA-3278-4097-99D4-E9AFDE89B2CC}" destId="{D425B2EF-EF0E-4A50-93CB-08259DF86E46}" srcOrd="0" destOrd="3" presId="urn:microsoft.com/office/officeart/2005/8/layout/hList1"/>
    <dgm:cxn modelId="{F8F3DB9A-50B5-4354-87BD-A930658EEBA7}" srcId="{5E403E54-9CB9-44E6-B163-3D59C429FEA6}" destId="{666ED4EA-3278-4097-99D4-E9AFDE89B2CC}" srcOrd="3" destOrd="0" parTransId="{7D060A38-D489-44AB-8CE9-0AB2E06F34AC}" sibTransId="{6B3F1A05-BEA2-43D6-B509-42802DAB804F}"/>
    <dgm:cxn modelId="{4773B2A4-C772-4C4C-8843-E557759360E9}" type="presOf" srcId="{E9193802-4EF9-4B45-8B92-960FB1173662}" destId="{D425B2EF-EF0E-4A50-93CB-08259DF86E46}" srcOrd="0" destOrd="1" presId="urn:microsoft.com/office/officeart/2005/8/layout/hList1"/>
    <dgm:cxn modelId="{4CA37F93-4793-4E2C-AAEF-CA696547AC71}" srcId="{5E403E54-9CB9-44E6-B163-3D59C429FEA6}" destId="{E9193802-4EF9-4B45-8B92-960FB1173662}" srcOrd="1" destOrd="0" parTransId="{DEA9F95F-6EBD-4481-A452-80148AA14C00}" sibTransId="{A508A61B-E386-4A12-B9DD-AC8D9D01FE5B}"/>
    <dgm:cxn modelId="{FF0B056A-941B-4A7F-A177-BB3A578232E0}" type="presOf" srcId="{5E403E54-9CB9-44E6-B163-3D59C429FEA6}" destId="{0D99FB50-B9CE-4FFB-AE26-D30C8BAFAC71}" srcOrd="0" destOrd="0" presId="urn:microsoft.com/office/officeart/2005/8/layout/hList1"/>
    <dgm:cxn modelId="{75A8713F-2B6E-440E-989E-C82162BF810B}" srcId="{51809199-452F-42B0-B7D9-19FAD060D472}" destId="{5E403E54-9CB9-44E6-B163-3D59C429FEA6}" srcOrd="0" destOrd="0" parTransId="{BFC1CD71-D7B0-4805-97DD-1E374F3B3CB1}" sibTransId="{F1DF399E-F645-422C-9A1C-90DF53419DE7}"/>
    <dgm:cxn modelId="{BFBF971A-50BB-4AF2-9E2B-19392EF1D17D}" type="presOf" srcId="{DC965B5D-24F7-4325-BD8A-9FB500EF6DC9}" destId="{D425B2EF-EF0E-4A50-93CB-08259DF86E46}" srcOrd="0" destOrd="0" presId="urn:microsoft.com/office/officeart/2005/8/layout/hList1"/>
    <dgm:cxn modelId="{51E6FA7B-6CC3-40C3-AADA-4F5B492DFF56}" srcId="{5E403E54-9CB9-44E6-B163-3D59C429FEA6}" destId="{DC965B5D-24F7-4325-BD8A-9FB500EF6DC9}" srcOrd="0" destOrd="0" parTransId="{BA2B02A3-22CF-4FCB-94E0-58C78D0AF0AF}" sibTransId="{ABF2FC0E-7B78-422A-8B7E-82F873FC8017}"/>
    <dgm:cxn modelId="{A47F8701-B3C1-4819-95B6-61A4416010B2}" type="presOf" srcId="{51809199-452F-42B0-B7D9-19FAD060D472}" destId="{0DA7D8B1-C959-4FF2-8267-C03FBAA7547B}" srcOrd="0" destOrd="0" presId="urn:microsoft.com/office/officeart/2005/8/layout/hList1"/>
    <dgm:cxn modelId="{CC62DA3E-CDC0-405B-B729-0A035D3890BF}" srcId="{5E403E54-9CB9-44E6-B163-3D59C429FEA6}" destId="{A650C6D5-59FC-4B60-9134-9FEEC52C6823}" srcOrd="2" destOrd="0" parTransId="{A85757AB-DF00-4186-A06C-26E48237AF04}" sibTransId="{648209B1-18D4-4ED4-B588-486189FA57B8}"/>
    <dgm:cxn modelId="{3A9FDCFC-3C38-48EB-B16A-7B98945D955A}" type="presOf" srcId="{A650C6D5-59FC-4B60-9134-9FEEC52C6823}" destId="{D425B2EF-EF0E-4A50-93CB-08259DF86E46}" srcOrd="0" destOrd="2" presId="urn:microsoft.com/office/officeart/2005/8/layout/hList1"/>
    <dgm:cxn modelId="{9C5314AF-5582-4004-9F21-80DFDB468BFB}" type="presParOf" srcId="{0DA7D8B1-C959-4FF2-8267-C03FBAA7547B}" destId="{B753F351-3767-4190-A4C8-E505F0FFA88F}" srcOrd="0" destOrd="0" presId="urn:microsoft.com/office/officeart/2005/8/layout/hList1"/>
    <dgm:cxn modelId="{5F2AA36B-BE60-409C-8065-869CDEE32352}" type="presParOf" srcId="{B753F351-3767-4190-A4C8-E505F0FFA88F}" destId="{0D99FB50-B9CE-4FFB-AE26-D30C8BAFAC71}" srcOrd="0" destOrd="0" presId="urn:microsoft.com/office/officeart/2005/8/layout/hList1"/>
    <dgm:cxn modelId="{4086EA35-316E-45CA-AF24-4E3E1611E152}" type="presParOf" srcId="{B753F351-3767-4190-A4C8-E505F0FFA88F}" destId="{D425B2EF-EF0E-4A50-93CB-08259DF86E46}" srcOrd="1" destOrd="0" presId="urn:microsoft.com/office/officeart/2005/8/layout/h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A9CB8D7-B79A-42F6-9883-78CC04E25AF0}" type="doc">
      <dgm:prSet loTypeId="urn:microsoft.com/office/officeart/2005/8/layout/vList2" loCatId="list" qsTypeId="urn:microsoft.com/office/officeart/2005/8/quickstyle/simple1" qsCatId="simple" csTypeId="urn:microsoft.com/office/officeart/2005/8/colors/accent1_4" csCatId="accent1" phldr="1"/>
      <dgm:spPr/>
      <dgm:t>
        <a:bodyPr/>
        <a:lstStyle/>
        <a:p>
          <a:endParaRPr lang="el-GR"/>
        </a:p>
      </dgm:t>
    </dgm:pt>
    <dgm:pt modelId="{79B9B4BC-F593-4F2F-B08B-C86397FB6ADC}">
      <dgm:prSet/>
      <dgm:spPr/>
      <dgm:t>
        <a:bodyPr/>
        <a:lstStyle/>
        <a:p>
          <a:pPr rtl="0"/>
          <a:r>
            <a:rPr lang="el-GR" b="1" dirty="0" smtClean="0">
              <a:sym typeface="Wingdings 3"/>
            </a:rPr>
            <a:t></a:t>
          </a:r>
          <a:r>
            <a:rPr lang="el-GR" b="1" dirty="0" smtClean="0"/>
            <a:t> παρέχοντας στον διαδικτυακό τόπο του δικαιούχου, εάν υπάρχει, σύντομη περιγραφή της πράξης, ανάλογη προς το επίπεδο της στήριξης, που περιλαμβάνει τους στόχους και τα αποτελέσματά της και επισημαίνει τη χρηματοδοτική συνδρομή από την Ένωση. </a:t>
          </a:r>
          <a:endParaRPr lang="el-GR" b="1" dirty="0"/>
        </a:p>
      </dgm:t>
    </dgm:pt>
    <dgm:pt modelId="{76A0EE4E-5673-4DED-9F2D-9C71740919EE}" type="parTrans" cxnId="{1E534CE9-61E6-4302-AA62-CA103C9D78AB}">
      <dgm:prSet/>
      <dgm:spPr/>
      <dgm:t>
        <a:bodyPr/>
        <a:lstStyle/>
        <a:p>
          <a:endParaRPr lang="el-GR"/>
        </a:p>
      </dgm:t>
    </dgm:pt>
    <dgm:pt modelId="{5719AA8C-9C4D-45B2-9930-86C0CCB85724}" type="sibTrans" cxnId="{1E534CE9-61E6-4302-AA62-CA103C9D78AB}">
      <dgm:prSet/>
      <dgm:spPr/>
      <dgm:t>
        <a:bodyPr/>
        <a:lstStyle/>
        <a:p>
          <a:endParaRPr lang="el-GR"/>
        </a:p>
      </dgm:t>
    </dgm:pt>
    <dgm:pt modelId="{631D9CD6-7181-400F-976A-C4376D609BBD}">
      <dgm:prSet/>
      <dgm:spPr/>
      <dgm:t>
        <a:bodyPr/>
        <a:lstStyle/>
        <a:p>
          <a:pPr rtl="0"/>
          <a:r>
            <a:rPr lang="el-GR" b="1" dirty="0" smtClean="0">
              <a:solidFill>
                <a:schemeClr val="tx2">
                  <a:lumMod val="50000"/>
                </a:schemeClr>
              </a:solidFill>
              <a:sym typeface="Wingdings 3"/>
            </a:rPr>
            <a:t></a:t>
          </a:r>
          <a:r>
            <a:rPr lang="el-GR" b="1" dirty="0" smtClean="0">
              <a:solidFill>
                <a:schemeClr val="tx2">
                  <a:lumMod val="50000"/>
                </a:schemeClr>
              </a:solidFill>
            </a:rPr>
            <a:t> τοποθετώντας, για πράξεις που δεν εμπίπτουν στην υποχρέωση ανάρτησης πινακίδας, τουλάχιστον μία αφίσα </a:t>
          </a:r>
          <a:r>
            <a:rPr lang="el-GR" b="0" dirty="0" smtClean="0">
              <a:solidFill>
                <a:schemeClr val="tx2">
                  <a:lumMod val="50000"/>
                </a:schemeClr>
              </a:solidFill>
            </a:rPr>
            <a:t>(ελάχιστου μεγέθους Α3) </a:t>
          </a:r>
          <a:r>
            <a:rPr lang="el-GR" b="1" dirty="0" smtClean="0">
              <a:solidFill>
                <a:schemeClr val="tx2">
                  <a:lumMod val="50000"/>
                </a:schemeClr>
              </a:solidFill>
            </a:rPr>
            <a:t>με πληροφορίες σχετικά με το έργο, συμπεριλαμβανόμενης της χρηματοδοτικής συνδρομής της Ένωσης, σε σημείο εύκολα ορατό από το κοινό, </a:t>
          </a:r>
          <a:r>
            <a:rPr lang="el-GR" b="0" dirty="0" smtClean="0">
              <a:solidFill>
                <a:schemeClr val="tx2">
                  <a:lumMod val="50000"/>
                </a:schemeClr>
              </a:solidFill>
            </a:rPr>
            <a:t>όπως η είσοδος σε ένα κτίριο. </a:t>
          </a:r>
          <a:endParaRPr lang="el-GR" b="0" dirty="0">
            <a:solidFill>
              <a:schemeClr val="tx2">
                <a:lumMod val="50000"/>
              </a:schemeClr>
            </a:solidFill>
          </a:endParaRPr>
        </a:p>
      </dgm:t>
    </dgm:pt>
    <dgm:pt modelId="{38733406-3B09-4469-B257-19BD28B7F4B9}" type="parTrans" cxnId="{872E4CA0-3053-4013-8528-09AE18C0EF2B}">
      <dgm:prSet/>
      <dgm:spPr/>
      <dgm:t>
        <a:bodyPr/>
        <a:lstStyle/>
        <a:p>
          <a:endParaRPr lang="el-GR"/>
        </a:p>
      </dgm:t>
    </dgm:pt>
    <dgm:pt modelId="{C1676F08-50D6-47D0-954D-B39C5FD8CE27}" type="sibTrans" cxnId="{872E4CA0-3053-4013-8528-09AE18C0EF2B}">
      <dgm:prSet/>
      <dgm:spPr/>
      <dgm:t>
        <a:bodyPr/>
        <a:lstStyle/>
        <a:p>
          <a:endParaRPr lang="el-GR"/>
        </a:p>
      </dgm:t>
    </dgm:pt>
    <dgm:pt modelId="{9228544C-19AD-4BB6-8301-8AC76B28F4AB}" type="pres">
      <dgm:prSet presAssocID="{4A9CB8D7-B79A-42F6-9883-78CC04E25AF0}" presName="linear" presStyleCnt="0">
        <dgm:presLayoutVars>
          <dgm:animLvl val="lvl"/>
          <dgm:resizeHandles val="exact"/>
        </dgm:presLayoutVars>
      </dgm:prSet>
      <dgm:spPr/>
      <dgm:t>
        <a:bodyPr/>
        <a:lstStyle/>
        <a:p>
          <a:endParaRPr lang="el-GR"/>
        </a:p>
      </dgm:t>
    </dgm:pt>
    <dgm:pt modelId="{64440127-A08F-4F6D-AB12-270FA9B920B0}" type="pres">
      <dgm:prSet presAssocID="{79B9B4BC-F593-4F2F-B08B-C86397FB6ADC}" presName="parentText" presStyleLbl="node1" presStyleIdx="0" presStyleCnt="2">
        <dgm:presLayoutVars>
          <dgm:chMax val="0"/>
          <dgm:bulletEnabled val="1"/>
        </dgm:presLayoutVars>
      </dgm:prSet>
      <dgm:spPr/>
      <dgm:t>
        <a:bodyPr/>
        <a:lstStyle/>
        <a:p>
          <a:endParaRPr lang="el-GR"/>
        </a:p>
      </dgm:t>
    </dgm:pt>
    <dgm:pt modelId="{47474F0C-B963-4768-84A1-D972944E95CA}" type="pres">
      <dgm:prSet presAssocID="{5719AA8C-9C4D-45B2-9930-86C0CCB85724}" presName="spacer" presStyleCnt="0"/>
      <dgm:spPr/>
      <dgm:t>
        <a:bodyPr/>
        <a:lstStyle/>
        <a:p>
          <a:endParaRPr lang="el-GR"/>
        </a:p>
      </dgm:t>
    </dgm:pt>
    <dgm:pt modelId="{FB7A6815-0259-4C47-82C1-1BC902012F43}" type="pres">
      <dgm:prSet presAssocID="{631D9CD6-7181-400F-976A-C4376D609BBD}" presName="parentText" presStyleLbl="node1" presStyleIdx="1" presStyleCnt="2">
        <dgm:presLayoutVars>
          <dgm:chMax val="0"/>
          <dgm:bulletEnabled val="1"/>
        </dgm:presLayoutVars>
      </dgm:prSet>
      <dgm:spPr/>
      <dgm:t>
        <a:bodyPr/>
        <a:lstStyle/>
        <a:p>
          <a:endParaRPr lang="el-GR"/>
        </a:p>
      </dgm:t>
    </dgm:pt>
  </dgm:ptLst>
  <dgm:cxnLst>
    <dgm:cxn modelId="{5E7796FE-0748-4B7E-BAE0-60D61F12FB15}" type="presOf" srcId="{4A9CB8D7-B79A-42F6-9883-78CC04E25AF0}" destId="{9228544C-19AD-4BB6-8301-8AC76B28F4AB}" srcOrd="0" destOrd="0" presId="urn:microsoft.com/office/officeart/2005/8/layout/vList2"/>
    <dgm:cxn modelId="{872E4CA0-3053-4013-8528-09AE18C0EF2B}" srcId="{4A9CB8D7-B79A-42F6-9883-78CC04E25AF0}" destId="{631D9CD6-7181-400F-976A-C4376D609BBD}" srcOrd="1" destOrd="0" parTransId="{38733406-3B09-4469-B257-19BD28B7F4B9}" sibTransId="{C1676F08-50D6-47D0-954D-B39C5FD8CE27}"/>
    <dgm:cxn modelId="{1E534CE9-61E6-4302-AA62-CA103C9D78AB}" srcId="{4A9CB8D7-B79A-42F6-9883-78CC04E25AF0}" destId="{79B9B4BC-F593-4F2F-B08B-C86397FB6ADC}" srcOrd="0" destOrd="0" parTransId="{76A0EE4E-5673-4DED-9F2D-9C71740919EE}" sibTransId="{5719AA8C-9C4D-45B2-9930-86C0CCB85724}"/>
    <dgm:cxn modelId="{8FB559E6-1C50-43C0-A196-8485C8F2A3BB}" type="presOf" srcId="{631D9CD6-7181-400F-976A-C4376D609BBD}" destId="{FB7A6815-0259-4C47-82C1-1BC902012F43}" srcOrd="0" destOrd="0" presId="urn:microsoft.com/office/officeart/2005/8/layout/vList2"/>
    <dgm:cxn modelId="{6015F793-D505-43B5-84F8-D7B77A44F816}" type="presOf" srcId="{79B9B4BC-F593-4F2F-B08B-C86397FB6ADC}" destId="{64440127-A08F-4F6D-AB12-270FA9B920B0}" srcOrd="0" destOrd="0" presId="urn:microsoft.com/office/officeart/2005/8/layout/vList2"/>
    <dgm:cxn modelId="{EDC03FD7-0730-4D8E-B40D-517EE52F9060}" type="presParOf" srcId="{9228544C-19AD-4BB6-8301-8AC76B28F4AB}" destId="{64440127-A08F-4F6D-AB12-270FA9B920B0}" srcOrd="0" destOrd="0" presId="urn:microsoft.com/office/officeart/2005/8/layout/vList2"/>
    <dgm:cxn modelId="{312B044C-429E-498C-8E0E-0E01D6C27B7D}" type="presParOf" srcId="{9228544C-19AD-4BB6-8301-8AC76B28F4AB}" destId="{47474F0C-B963-4768-84A1-D972944E95CA}" srcOrd="1" destOrd="0" presId="urn:microsoft.com/office/officeart/2005/8/layout/vList2"/>
    <dgm:cxn modelId="{9B344D07-4F5D-4F6D-B223-BE3135B3281E}" type="presParOf" srcId="{9228544C-19AD-4BB6-8301-8AC76B28F4AB}" destId="{FB7A6815-0259-4C47-82C1-1BC902012F43}"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1503E7CC-F21C-495B-991E-6DEE981F5B9E}" type="doc">
      <dgm:prSet loTypeId="urn:microsoft.com/office/officeart/2005/8/layout/vList6" loCatId="process" qsTypeId="urn:microsoft.com/office/officeart/2005/8/quickstyle/simple1" qsCatId="simple" csTypeId="urn:microsoft.com/office/officeart/2005/8/colors/accent1_1" csCatId="accent1" phldr="1"/>
      <dgm:spPr/>
      <dgm:t>
        <a:bodyPr/>
        <a:lstStyle/>
        <a:p>
          <a:endParaRPr lang="el-GR"/>
        </a:p>
      </dgm:t>
    </dgm:pt>
    <dgm:pt modelId="{D0516C4F-69E4-49F9-832B-08621EA11AF1}">
      <dgm:prSet/>
      <dgm:spPr/>
      <dgm:t>
        <a:bodyPr/>
        <a:lstStyle/>
        <a:p>
          <a:pPr rtl="0"/>
          <a:r>
            <a:rPr lang="el-GR" dirty="0" smtClean="0"/>
            <a:t>Κατά την υλοποίηση μιας πράξης, ο δικαιούχος ενημερώνει το κοινό σχετικά με την στήριξη που έχει λάβει από τα Ταμεία: </a:t>
          </a:r>
          <a:endParaRPr lang="el-GR" dirty="0"/>
        </a:p>
      </dgm:t>
    </dgm:pt>
    <dgm:pt modelId="{47BFF086-C859-41C3-8D44-18A321E07B0F}" type="parTrans" cxnId="{2D0F293C-2C5D-4F4A-A91A-C93E54B2F0A8}">
      <dgm:prSet/>
      <dgm:spPr/>
      <dgm:t>
        <a:bodyPr/>
        <a:lstStyle/>
        <a:p>
          <a:endParaRPr lang="el-GR"/>
        </a:p>
      </dgm:t>
    </dgm:pt>
    <dgm:pt modelId="{053CB361-277B-4814-A8A7-F8833E265DEA}" type="sibTrans" cxnId="{2D0F293C-2C5D-4F4A-A91A-C93E54B2F0A8}">
      <dgm:prSet/>
      <dgm:spPr/>
      <dgm:t>
        <a:bodyPr/>
        <a:lstStyle/>
        <a:p>
          <a:endParaRPr lang="el-GR"/>
        </a:p>
      </dgm:t>
    </dgm:pt>
    <dgm:pt modelId="{A3B72CCC-EECF-4DBB-91E3-5DEF92599029}" type="pres">
      <dgm:prSet presAssocID="{1503E7CC-F21C-495B-991E-6DEE981F5B9E}" presName="Name0" presStyleCnt="0">
        <dgm:presLayoutVars>
          <dgm:dir/>
          <dgm:animLvl val="lvl"/>
          <dgm:resizeHandles/>
        </dgm:presLayoutVars>
      </dgm:prSet>
      <dgm:spPr/>
      <dgm:t>
        <a:bodyPr/>
        <a:lstStyle/>
        <a:p>
          <a:endParaRPr lang="el-GR"/>
        </a:p>
      </dgm:t>
    </dgm:pt>
    <dgm:pt modelId="{1A6CEE0C-7B71-4E05-86B6-E5C442AFDC5E}" type="pres">
      <dgm:prSet presAssocID="{D0516C4F-69E4-49F9-832B-08621EA11AF1}" presName="linNode" presStyleCnt="0"/>
      <dgm:spPr/>
    </dgm:pt>
    <dgm:pt modelId="{BE73D766-69F6-4606-87F0-F9221B8FC050}" type="pres">
      <dgm:prSet presAssocID="{D0516C4F-69E4-49F9-832B-08621EA11AF1}" presName="parentShp" presStyleLbl="node1" presStyleIdx="0" presStyleCnt="1" custScaleX="565222" custLinFactNeighborX="-287" custLinFactNeighborY="-5559">
        <dgm:presLayoutVars>
          <dgm:bulletEnabled val="1"/>
        </dgm:presLayoutVars>
      </dgm:prSet>
      <dgm:spPr/>
      <dgm:t>
        <a:bodyPr/>
        <a:lstStyle/>
        <a:p>
          <a:endParaRPr lang="el-GR"/>
        </a:p>
      </dgm:t>
    </dgm:pt>
    <dgm:pt modelId="{9872F550-D018-409C-865B-DF2E22784A5B}" type="pres">
      <dgm:prSet presAssocID="{D0516C4F-69E4-49F9-832B-08621EA11AF1}" presName="childShp" presStyleLbl="bgAccFollowNode1" presStyleIdx="0" presStyleCnt="1" custLinFactNeighborX="21536">
        <dgm:presLayoutVars>
          <dgm:bulletEnabled val="1"/>
        </dgm:presLayoutVars>
      </dgm:prSet>
      <dgm:spPr>
        <a:solidFill>
          <a:srgbClr val="FABE00">
            <a:alpha val="90000"/>
          </a:srgbClr>
        </a:solidFill>
      </dgm:spPr>
      <dgm:t>
        <a:bodyPr/>
        <a:lstStyle/>
        <a:p>
          <a:endParaRPr lang="el-GR"/>
        </a:p>
      </dgm:t>
    </dgm:pt>
  </dgm:ptLst>
  <dgm:cxnLst>
    <dgm:cxn modelId="{E5DD6475-7ECE-44E8-9F13-1F88AE4EB880}" type="presOf" srcId="{D0516C4F-69E4-49F9-832B-08621EA11AF1}" destId="{BE73D766-69F6-4606-87F0-F9221B8FC050}" srcOrd="0" destOrd="0" presId="urn:microsoft.com/office/officeart/2005/8/layout/vList6"/>
    <dgm:cxn modelId="{2D0F293C-2C5D-4F4A-A91A-C93E54B2F0A8}" srcId="{1503E7CC-F21C-495B-991E-6DEE981F5B9E}" destId="{D0516C4F-69E4-49F9-832B-08621EA11AF1}" srcOrd="0" destOrd="0" parTransId="{47BFF086-C859-41C3-8D44-18A321E07B0F}" sibTransId="{053CB361-277B-4814-A8A7-F8833E265DEA}"/>
    <dgm:cxn modelId="{F0FEBD99-AD8C-4C63-9A2F-B3D79A64A485}" type="presOf" srcId="{1503E7CC-F21C-495B-991E-6DEE981F5B9E}" destId="{A3B72CCC-EECF-4DBB-91E3-5DEF92599029}" srcOrd="0" destOrd="0" presId="urn:microsoft.com/office/officeart/2005/8/layout/vList6"/>
    <dgm:cxn modelId="{42E15A86-B8D1-4BCA-842F-B1339B54428F}" type="presParOf" srcId="{A3B72CCC-EECF-4DBB-91E3-5DEF92599029}" destId="{1A6CEE0C-7B71-4E05-86B6-E5C442AFDC5E}" srcOrd="0" destOrd="0" presId="urn:microsoft.com/office/officeart/2005/8/layout/vList6"/>
    <dgm:cxn modelId="{DCEF8275-161A-4578-961A-59408CBDA7DB}" type="presParOf" srcId="{1A6CEE0C-7B71-4E05-86B6-E5C442AFDC5E}" destId="{BE73D766-69F6-4606-87F0-F9221B8FC050}" srcOrd="0" destOrd="0" presId="urn:microsoft.com/office/officeart/2005/8/layout/vList6"/>
    <dgm:cxn modelId="{C7597495-0DEC-4B80-8FE0-BC0A28DC774B}" type="presParOf" srcId="{1A6CEE0C-7B71-4E05-86B6-E5C442AFDC5E}" destId="{9872F550-D018-409C-865B-DF2E22784A5B}" srcOrd="1" destOrd="0" presId="urn:microsoft.com/office/officeart/2005/8/layout/v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9C382F15-5928-4E2B-801D-C6BA8341D657}" type="doc">
      <dgm:prSet loTypeId="urn:microsoft.com/office/officeart/2005/8/layout/vList6" loCatId="list" qsTypeId="urn:microsoft.com/office/officeart/2005/8/quickstyle/simple3" qsCatId="simple" csTypeId="urn:microsoft.com/office/officeart/2005/8/colors/accent0_1" csCatId="mainScheme" phldr="1"/>
      <dgm:spPr/>
      <dgm:t>
        <a:bodyPr/>
        <a:lstStyle/>
        <a:p>
          <a:endParaRPr lang="el-GR"/>
        </a:p>
      </dgm:t>
    </dgm:pt>
    <dgm:pt modelId="{F00660FE-FBA2-414B-8BAF-8B8CF4B9AA85}">
      <dgm:prSet custT="1">
        <dgm:style>
          <a:lnRef idx="2">
            <a:schemeClr val="accent3"/>
          </a:lnRef>
          <a:fillRef idx="1">
            <a:schemeClr val="lt1"/>
          </a:fillRef>
          <a:effectRef idx="0">
            <a:schemeClr val="accent3"/>
          </a:effectRef>
          <a:fontRef idx="minor">
            <a:schemeClr val="dk1"/>
          </a:fontRef>
        </dgm:style>
      </dgm:prSet>
      <dgm:spPr/>
      <dgm:t>
        <a:bodyPr/>
        <a:lstStyle/>
        <a:p>
          <a:pPr rtl="0"/>
          <a:r>
            <a:rPr lang="el-GR" sz="2000" dirty="0" smtClean="0"/>
            <a:t>Για τις πράξεις που χρηματοδοτούνται από το ΕΚΤ </a:t>
          </a:r>
          <a:r>
            <a:rPr lang="el-GR" sz="1900" dirty="0" smtClean="0"/>
            <a:t>&amp; </a:t>
          </a:r>
          <a:r>
            <a:rPr lang="el-GR" sz="1900" dirty="0" smtClean="0"/>
            <a:t>κατά περίπτωση για τις πράξεις που χρηματοδοτούνται από το ΕΤΠΑ ή το Ταμείο </a:t>
          </a:r>
          <a:r>
            <a:rPr lang="el-GR" sz="1900" dirty="0" smtClean="0"/>
            <a:t>Συνοχής:</a:t>
          </a:r>
          <a:endParaRPr lang="el-GR" sz="1900" dirty="0"/>
        </a:p>
      </dgm:t>
    </dgm:pt>
    <dgm:pt modelId="{DD67808A-2006-4666-922F-01952793DE07}" type="parTrans" cxnId="{106B7DF9-7281-4329-8EE4-CFBC6F4C3CEF}">
      <dgm:prSet/>
      <dgm:spPr/>
      <dgm:t>
        <a:bodyPr/>
        <a:lstStyle/>
        <a:p>
          <a:endParaRPr lang="el-GR"/>
        </a:p>
      </dgm:t>
    </dgm:pt>
    <dgm:pt modelId="{C84260C2-4535-48C5-8064-456ECB6EEA58}" type="sibTrans" cxnId="{106B7DF9-7281-4329-8EE4-CFBC6F4C3CEF}">
      <dgm:prSet/>
      <dgm:spPr/>
      <dgm:t>
        <a:bodyPr/>
        <a:lstStyle/>
        <a:p>
          <a:endParaRPr lang="el-GR"/>
        </a:p>
      </dgm:t>
    </dgm:pt>
    <dgm:pt modelId="{018E7930-6CF0-445D-A82D-EA0EFC45B428}" type="pres">
      <dgm:prSet presAssocID="{9C382F15-5928-4E2B-801D-C6BA8341D657}" presName="Name0" presStyleCnt="0">
        <dgm:presLayoutVars>
          <dgm:dir/>
          <dgm:animLvl val="lvl"/>
          <dgm:resizeHandles/>
        </dgm:presLayoutVars>
      </dgm:prSet>
      <dgm:spPr/>
      <dgm:t>
        <a:bodyPr/>
        <a:lstStyle/>
        <a:p>
          <a:endParaRPr lang="el-GR"/>
        </a:p>
      </dgm:t>
    </dgm:pt>
    <dgm:pt modelId="{7EA42882-CFE8-44F2-B112-598187377CA4}" type="pres">
      <dgm:prSet presAssocID="{F00660FE-FBA2-414B-8BAF-8B8CF4B9AA85}" presName="linNode" presStyleCnt="0"/>
      <dgm:spPr/>
      <dgm:t>
        <a:bodyPr/>
        <a:lstStyle/>
        <a:p>
          <a:endParaRPr lang="el-GR"/>
        </a:p>
      </dgm:t>
    </dgm:pt>
    <dgm:pt modelId="{60D6E87B-D5A2-4664-A249-F9C64A08AE80}" type="pres">
      <dgm:prSet presAssocID="{F00660FE-FBA2-414B-8BAF-8B8CF4B9AA85}" presName="parentShp" presStyleLbl="node1" presStyleIdx="0" presStyleCnt="1" custScaleX="526877">
        <dgm:presLayoutVars>
          <dgm:bulletEnabled val="1"/>
        </dgm:presLayoutVars>
      </dgm:prSet>
      <dgm:spPr/>
      <dgm:t>
        <a:bodyPr/>
        <a:lstStyle/>
        <a:p>
          <a:endParaRPr lang="el-GR"/>
        </a:p>
      </dgm:t>
    </dgm:pt>
    <dgm:pt modelId="{53E44C03-825E-4FBF-A727-D0D67E2A7F0A}" type="pres">
      <dgm:prSet presAssocID="{F00660FE-FBA2-414B-8BAF-8B8CF4B9AA85}" presName="childShp" presStyleLbl="bgAccFollowNode1" presStyleIdx="0" presStyleCnt="1" custScaleY="67442">
        <dgm:presLayoutVars>
          <dgm:bulletEnabled val="1"/>
        </dgm:presLayoutVars>
        <dgm:style>
          <a:lnRef idx="2">
            <a:schemeClr val="accent5">
              <a:shade val="50000"/>
            </a:schemeClr>
          </a:lnRef>
          <a:fillRef idx="1">
            <a:schemeClr val="accent5"/>
          </a:fillRef>
          <a:effectRef idx="0">
            <a:schemeClr val="accent5"/>
          </a:effectRef>
          <a:fontRef idx="minor">
            <a:schemeClr val="lt1"/>
          </a:fontRef>
        </dgm:style>
      </dgm:prSet>
      <dgm:spPr>
        <a:solidFill>
          <a:srgbClr val="FABE00">
            <a:alpha val="80000"/>
          </a:srgbClr>
        </a:solidFill>
      </dgm:spPr>
      <dgm:t>
        <a:bodyPr/>
        <a:lstStyle/>
        <a:p>
          <a:endParaRPr lang="el-GR"/>
        </a:p>
      </dgm:t>
    </dgm:pt>
  </dgm:ptLst>
  <dgm:cxnLst>
    <dgm:cxn modelId="{F55F6286-C459-49D6-BCFE-7D07BEC2AA10}" type="presOf" srcId="{F00660FE-FBA2-414B-8BAF-8B8CF4B9AA85}" destId="{60D6E87B-D5A2-4664-A249-F9C64A08AE80}" srcOrd="0" destOrd="0" presId="urn:microsoft.com/office/officeart/2005/8/layout/vList6"/>
    <dgm:cxn modelId="{FAF71D22-11AC-43A9-BD7C-AE1F0C9C8AE9}" type="presOf" srcId="{9C382F15-5928-4E2B-801D-C6BA8341D657}" destId="{018E7930-6CF0-445D-A82D-EA0EFC45B428}" srcOrd="0" destOrd="0" presId="urn:microsoft.com/office/officeart/2005/8/layout/vList6"/>
    <dgm:cxn modelId="{106B7DF9-7281-4329-8EE4-CFBC6F4C3CEF}" srcId="{9C382F15-5928-4E2B-801D-C6BA8341D657}" destId="{F00660FE-FBA2-414B-8BAF-8B8CF4B9AA85}" srcOrd="0" destOrd="0" parTransId="{DD67808A-2006-4666-922F-01952793DE07}" sibTransId="{C84260C2-4535-48C5-8064-456ECB6EEA58}"/>
    <dgm:cxn modelId="{86794C2F-C072-475D-87DD-B2DE50B6E42E}" type="presParOf" srcId="{018E7930-6CF0-445D-A82D-EA0EFC45B428}" destId="{7EA42882-CFE8-44F2-B112-598187377CA4}" srcOrd="0" destOrd="0" presId="urn:microsoft.com/office/officeart/2005/8/layout/vList6"/>
    <dgm:cxn modelId="{7AE17993-BE2C-43C8-869D-8E122F12805C}" type="presParOf" srcId="{7EA42882-CFE8-44F2-B112-598187377CA4}" destId="{60D6E87B-D5A2-4664-A249-F9C64A08AE80}" srcOrd="0" destOrd="0" presId="urn:microsoft.com/office/officeart/2005/8/layout/vList6"/>
    <dgm:cxn modelId="{32197F94-B284-44B5-BCAC-EF0FCD6669C3}" type="presParOf" srcId="{7EA42882-CFE8-44F2-B112-598187377CA4}" destId="{53E44C03-825E-4FBF-A727-D0D67E2A7F0A}"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57AFBBC-5FB9-4D07-A79B-F904A4F01BE3}" type="doc">
      <dgm:prSet loTypeId="urn:microsoft.com/office/officeart/2005/8/layout/vList2" loCatId="list" qsTypeId="urn:microsoft.com/office/officeart/2005/8/quickstyle/simple2" qsCatId="simple" csTypeId="urn:microsoft.com/office/officeart/2005/8/colors/accent1_1" csCatId="accent1" phldr="1"/>
      <dgm:spPr/>
      <dgm:t>
        <a:bodyPr/>
        <a:lstStyle/>
        <a:p>
          <a:endParaRPr lang="el-GR"/>
        </a:p>
      </dgm:t>
    </dgm:pt>
    <dgm:pt modelId="{CC5D49A3-A8B8-4C87-A0C0-716A62C2EB02}">
      <dgm:prSet custT="1"/>
      <dgm:spPr/>
      <dgm:t>
        <a:bodyPr/>
        <a:lstStyle/>
        <a:p>
          <a:pPr algn="ctr" rtl="0"/>
          <a:r>
            <a:rPr lang="el-GR" dirty="0" smtClean="0"/>
            <a:t>Παραδείγματα </a:t>
          </a:r>
          <a:r>
            <a:rPr lang="el-GR" dirty="0" smtClean="0"/>
            <a:t>μέτρων πληροφόρησης </a:t>
          </a:r>
          <a:r>
            <a:rPr lang="el-GR" dirty="0" smtClean="0"/>
            <a:t>(</a:t>
          </a:r>
          <a:r>
            <a:rPr lang="el-GR" sz="1800" dirty="0" smtClean="0"/>
            <a:t>προσωρινές πινακίδες)</a:t>
          </a:r>
          <a:endParaRPr lang="el-GR" sz="1800" dirty="0"/>
        </a:p>
      </dgm:t>
    </dgm:pt>
    <dgm:pt modelId="{D297A2DB-8160-416B-B213-265D313BE272}" type="parTrans" cxnId="{49594A31-FF73-4180-9DB5-0D74511464CE}">
      <dgm:prSet/>
      <dgm:spPr/>
      <dgm:t>
        <a:bodyPr/>
        <a:lstStyle/>
        <a:p>
          <a:pPr algn="ctr"/>
          <a:endParaRPr lang="el-GR"/>
        </a:p>
      </dgm:t>
    </dgm:pt>
    <dgm:pt modelId="{D4E560CD-AE9F-4A5C-B422-19CB9EB346F6}" type="sibTrans" cxnId="{49594A31-FF73-4180-9DB5-0D74511464CE}">
      <dgm:prSet/>
      <dgm:spPr/>
      <dgm:t>
        <a:bodyPr/>
        <a:lstStyle/>
        <a:p>
          <a:pPr algn="ctr"/>
          <a:endParaRPr lang="el-GR"/>
        </a:p>
      </dgm:t>
    </dgm:pt>
    <dgm:pt modelId="{DC812B87-A45E-46CB-891C-CC8113C296D3}" type="pres">
      <dgm:prSet presAssocID="{F57AFBBC-5FB9-4D07-A79B-F904A4F01BE3}" presName="linear" presStyleCnt="0">
        <dgm:presLayoutVars>
          <dgm:animLvl val="lvl"/>
          <dgm:resizeHandles val="exact"/>
        </dgm:presLayoutVars>
      </dgm:prSet>
      <dgm:spPr/>
      <dgm:t>
        <a:bodyPr/>
        <a:lstStyle/>
        <a:p>
          <a:endParaRPr lang="el-GR"/>
        </a:p>
      </dgm:t>
    </dgm:pt>
    <dgm:pt modelId="{F7F7ACE3-DF20-4728-ACA3-6748FC48B86B}" type="pres">
      <dgm:prSet presAssocID="{CC5D49A3-A8B8-4C87-A0C0-716A62C2EB02}" presName="parentText" presStyleLbl="node1" presStyleIdx="0" presStyleCnt="1" custLinFactNeighborX="-55263" custLinFactNeighborY="-4465">
        <dgm:presLayoutVars>
          <dgm:chMax val="0"/>
          <dgm:bulletEnabled val="1"/>
        </dgm:presLayoutVars>
      </dgm:prSet>
      <dgm:spPr/>
      <dgm:t>
        <a:bodyPr/>
        <a:lstStyle/>
        <a:p>
          <a:endParaRPr lang="el-GR"/>
        </a:p>
      </dgm:t>
    </dgm:pt>
  </dgm:ptLst>
  <dgm:cxnLst>
    <dgm:cxn modelId="{49594A31-FF73-4180-9DB5-0D74511464CE}" srcId="{F57AFBBC-5FB9-4D07-A79B-F904A4F01BE3}" destId="{CC5D49A3-A8B8-4C87-A0C0-716A62C2EB02}" srcOrd="0" destOrd="0" parTransId="{D297A2DB-8160-416B-B213-265D313BE272}" sibTransId="{D4E560CD-AE9F-4A5C-B422-19CB9EB346F6}"/>
    <dgm:cxn modelId="{A3D522D0-9A0C-48F2-8729-344F25173BE3}" type="presOf" srcId="{F57AFBBC-5FB9-4D07-A79B-F904A4F01BE3}" destId="{DC812B87-A45E-46CB-891C-CC8113C296D3}" srcOrd="0" destOrd="0" presId="urn:microsoft.com/office/officeart/2005/8/layout/vList2"/>
    <dgm:cxn modelId="{84A8194B-59A3-4066-B6A7-EDACEEE686D3}" type="presOf" srcId="{CC5D49A3-A8B8-4C87-A0C0-716A62C2EB02}" destId="{F7F7ACE3-DF20-4728-ACA3-6748FC48B86B}" srcOrd="0" destOrd="0" presId="urn:microsoft.com/office/officeart/2005/8/layout/vList2"/>
    <dgm:cxn modelId="{541E1601-696B-457A-89C6-484128CB6D28}" type="presParOf" srcId="{DC812B87-A45E-46CB-891C-CC8113C296D3}" destId="{F7F7ACE3-DF20-4728-ACA3-6748FC48B86B}"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8E0D0C-E4D1-4ADE-AAF3-8D6194BB65CB}"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l-GR"/>
        </a:p>
      </dgm:t>
    </dgm:pt>
    <dgm:pt modelId="{F1DD5BB0-E758-4DDD-9CC7-EB334313BB63}">
      <dgm:prSet phldrT="[Κείμενο]" custT="1"/>
      <dgm:spPr>
        <a:solidFill>
          <a:srgbClr val="F69008"/>
        </a:solidFill>
      </dgm:spPr>
      <dgm:t>
        <a:bodyPr/>
        <a:lstStyle/>
        <a:p>
          <a:r>
            <a:rPr lang="el-GR" sz="1300" b="0" i="0" dirty="0" smtClean="0"/>
            <a:t>Μ</a:t>
          </a:r>
          <a:r>
            <a:rPr lang="el-GR" sz="1300" dirty="0" smtClean="0"/>
            <a:t>πορεί να αναζητηθεί στην διεύθυνση:</a:t>
          </a:r>
          <a:r>
            <a:rPr lang="fr-FR" sz="1300" dirty="0" smtClean="0"/>
            <a:t> </a:t>
          </a:r>
          <a:r>
            <a:rPr lang="fr-FR" sz="1300" dirty="0" smtClean="0">
              <a:solidFill>
                <a:schemeClr val="accent6">
                  <a:lumMod val="75000"/>
                </a:schemeClr>
              </a:solidFill>
            </a:rPr>
            <a:t>https://www.espa.gr/el/Pages/elibraryFS.aspx?item=2087</a:t>
          </a:r>
          <a:r>
            <a:rPr lang="el-GR" sz="1300" dirty="0" smtClean="0">
              <a:solidFill>
                <a:schemeClr val="accent6">
                  <a:lumMod val="75000"/>
                </a:schemeClr>
              </a:solidFill>
            </a:rPr>
            <a:t>      </a:t>
          </a:r>
          <a:endParaRPr lang="el-GR" sz="1300" dirty="0">
            <a:solidFill>
              <a:schemeClr val="accent6">
                <a:lumMod val="75000"/>
              </a:schemeClr>
            </a:solidFill>
          </a:endParaRPr>
        </a:p>
      </dgm:t>
    </dgm:pt>
    <dgm:pt modelId="{1BD65C2E-CD07-4C8E-AAFF-3AE1A9F4D3EE}" type="parTrans" cxnId="{8E982820-E4BD-4093-945B-C2E17D80FE1D}">
      <dgm:prSet/>
      <dgm:spPr/>
      <dgm:t>
        <a:bodyPr/>
        <a:lstStyle/>
        <a:p>
          <a:endParaRPr lang="el-GR"/>
        </a:p>
      </dgm:t>
    </dgm:pt>
    <dgm:pt modelId="{56D151DB-B624-42F0-9A2A-B01CE90E000E}" type="sibTrans" cxnId="{8E982820-E4BD-4093-945B-C2E17D80FE1D}">
      <dgm:prSet/>
      <dgm:spPr/>
      <dgm:t>
        <a:bodyPr/>
        <a:lstStyle/>
        <a:p>
          <a:endParaRPr lang="el-GR"/>
        </a:p>
      </dgm:t>
    </dgm:pt>
    <dgm:pt modelId="{D05815FE-C510-4EA9-A643-5811B3E53171}" type="pres">
      <dgm:prSet presAssocID="{B38E0D0C-E4D1-4ADE-AAF3-8D6194BB65CB}" presName="linear" presStyleCnt="0">
        <dgm:presLayoutVars>
          <dgm:animLvl val="lvl"/>
          <dgm:resizeHandles val="exact"/>
        </dgm:presLayoutVars>
      </dgm:prSet>
      <dgm:spPr/>
      <dgm:t>
        <a:bodyPr/>
        <a:lstStyle/>
        <a:p>
          <a:endParaRPr lang="el-GR"/>
        </a:p>
      </dgm:t>
    </dgm:pt>
    <dgm:pt modelId="{EC942517-CDCF-4DD0-94DA-C17966AFF72D}" type="pres">
      <dgm:prSet presAssocID="{F1DD5BB0-E758-4DDD-9CC7-EB334313BB63}" presName="parentText" presStyleLbl="node1" presStyleIdx="0" presStyleCnt="1" custScaleY="371541" custLinFactNeighborX="63333" custLinFactNeighborY="-24">
        <dgm:presLayoutVars>
          <dgm:chMax val="0"/>
          <dgm:bulletEnabled val="1"/>
        </dgm:presLayoutVars>
      </dgm:prSet>
      <dgm:spPr/>
      <dgm:t>
        <a:bodyPr/>
        <a:lstStyle/>
        <a:p>
          <a:endParaRPr lang="el-GR"/>
        </a:p>
      </dgm:t>
    </dgm:pt>
  </dgm:ptLst>
  <dgm:cxnLst>
    <dgm:cxn modelId="{DF3B7764-9194-4125-9AA7-FC62D97D7C54}" type="presOf" srcId="{F1DD5BB0-E758-4DDD-9CC7-EB334313BB63}" destId="{EC942517-CDCF-4DD0-94DA-C17966AFF72D}" srcOrd="0" destOrd="0" presId="urn:microsoft.com/office/officeart/2005/8/layout/vList2"/>
    <dgm:cxn modelId="{B04C9D49-E561-4118-B31F-E98B6F03DA9E}" type="presOf" srcId="{B38E0D0C-E4D1-4ADE-AAF3-8D6194BB65CB}" destId="{D05815FE-C510-4EA9-A643-5811B3E53171}" srcOrd="0" destOrd="0" presId="urn:microsoft.com/office/officeart/2005/8/layout/vList2"/>
    <dgm:cxn modelId="{8E982820-E4BD-4093-945B-C2E17D80FE1D}" srcId="{B38E0D0C-E4D1-4ADE-AAF3-8D6194BB65CB}" destId="{F1DD5BB0-E758-4DDD-9CC7-EB334313BB63}" srcOrd="0" destOrd="0" parTransId="{1BD65C2E-CD07-4C8E-AAFF-3AE1A9F4D3EE}" sibTransId="{56D151DB-B624-42F0-9A2A-B01CE90E000E}"/>
    <dgm:cxn modelId="{A2BB3D92-0B12-4B37-A02D-2D5667507BCC}" type="presParOf" srcId="{D05815FE-C510-4EA9-A643-5811B3E53171}" destId="{EC942517-CDCF-4DD0-94DA-C17966AFF72D}"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92FBEC3-8EFA-4DFD-8D26-209538C56BA4}" type="doc">
      <dgm:prSet loTypeId="urn:microsoft.com/office/officeart/2005/8/layout/vList2" loCatId="list" qsTypeId="urn:microsoft.com/office/officeart/2005/8/quickstyle/simple2" qsCatId="simple" csTypeId="urn:microsoft.com/office/officeart/2005/8/colors/accent1_5" csCatId="accent1" phldr="1"/>
      <dgm:spPr/>
      <dgm:t>
        <a:bodyPr/>
        <a:lstStyle/>
        <a:p>
          <a:endParaRPr lang="el-GR"/>
        </a:p>
      </dgm:t>
    </dgm:pt>
    <dgm:pt modelId="{4AEA6B4F-93C6-4677-8DA8-FBFAF539B1BA}">
      <dgm:prSet custT="1"/>
      <dgm:spPr>
        <a:solidFill>
          <a:schemeClr val="accent1">
            <a:lumMod val="20000"/>
            <a:lumOff val="80000"/>
            <a:alpha val="90000"/>
          </a:schemeClr>
        </a:solidFill>
      </dgm:spPr>
      <dgm:t>
        <a:bodyPr/>
        <a:lstStyle/>
        <a:p>
          <a:pPr rtl="0"/>
          <a:r>
            <a:rPr lang="el-GR" sz="1700" b="1" dirty="0" smtClean="0">
              <a:solidFill>
                <a:schemeClr val="tx1"/>
              </a:solidFill>
            </a:rPr>
            <a:t>Η μη εφαρμογή </a:t>
          </a:r>
          <a:r>
            <a:rPr lang="el-GR" sz="1700" b="0" dirty="0" smtClean="0">
              <a:solidFill>
                <a:schemeClr val="tx1"/>
              </a:solidFill>
            </a:rPr>
            <a:t>των μέτρων πληροφόρησης </a:t>
          </a:r>
          <a:r>
            <a:rPr lang="el-GR" sz="1700" dirty="0" smtClean="0">
              <a:solidFill>
                <a:schemeClr val="tx1"/>
              </a:solidFill>
            </a:rPr>
            <a:t>και επικοινωνίας όπως ορίζονται στον Κανονισμό 1303/2013 και στον Εκτελεστικό Κανονισμό 821/2014, </a:t>
          </a:r>
          <a:r>
            <a:rPr lang="el-GR" sz="1700" b="1" dirty="0" smtClean="0">
              <a:solidFill>
                <a:srgbClr val="FF0000"/>
              </a:solidFill>
            </a:rPr>
            <a:t>μπορεί να επιφέρει κατ’ αποκοπή διόρθωση</a:t>
          </a:r>
          <a:r>
            <a:rPr lang="el-GR" sz="1700" dirty="0" smtClean="0">
              <a:solidFill>
                <a:schemeClr val="tx1"/>
              </a:solidFill>
            </a:rPr>
            <a:t> επί του συνόλου των δαπανών του έργου.</a:t>
          </a:r>
          <a:endParaRPr lang="el-GR" sz="1700" dirty="0">
            <a:solidFill>
              <a:schemeClr val="tx1"/>
            </a:solidFill>
          </a:endParaRPr>
        </a:p>
      </dgm:t>
    </dgm:pt>
    <dgm:pt modelId="{BA36A7E5-AD74-459D-961D-9A89A8CAE8AB}" type="parTrans" cxnId="{99A316BB-10D2-4EA6-A8EA-41B80F64B6F6}">
      <dgm:prSet/>
      <dgm:spPr/>
      <dgm:t>
        <a:bodyPr/>
        <a:lstStyle/>
        <a:p>
          <a:endParaRPr lang="el-GR"/>
        </a:p>
      </dgm:t>
    </dgm:pt>
    <dgm:pt modelId="{BC2AFA59-486E-4B21-99AE-42C1B3B53052}" type="sibTrans" cxnId="{99A316BB-10D2-4EA6-A8EA-41B80F64B6F6}">
      <dgm:prSet/>
      <dgm:spPr/>
      <dgm:t>
        <a:bodyPr/>
        <a:lstStyle/>
        <a:p>
          <a:endParaRPr lang="el-GR"/>
        </a:p>
      </dgm:t>
    </dgm:pt>
    <dgm:pt modelId="{A27A6CE1-48F9-4B7B-A756-061687BE1C99}">
      <dgm:prSet custT="1"/>
      <dgm:spPr/>
      <dgm:t>
        <a:bodyPr/>
        <a:lstStyle/>
        <a:p>
          <a:pPr rtl="0"/>
          <a:r>
            <a:rPr lang="el-GR" sz="1700" b="0" dirty="0" smtClean="0">
              <a:solidFill>
                <a:schemeClr val="tx1"/>
              </a:solidFill>
            </a:rPr>
            <a:t>Σε όλα τα μέτρα πληροφόρησης και επικοινωνίας θα πρέπει να τηρείται η υποχρέωση για </a:t>
          </a:r>
          <a:r>
            <a:rPr lang="el-GR" sz="1700" b="1" dirty="0" smtClean="0">
              <a:solidFill>
                <a:schemeClr val="tx1"/>
              </a:solidFill>
            </a:rPr>
            <a:t>παροχή </a:t>
          </a:r>
          <a:r>
            <a:rPr lang="el-GR" sz="1700" b="1" dirty="0" err="1" smtClean="0">
              <a:solidFill>
                <a:schemeClr val="tx1"/>
              </a:solidFill>
            </a:rPr>
            <a:t>προσβάσιμης</a:t>
          </a:r>
          <a:r>
            <a:rPr lang="el-GR" sz="1700" b="1" dirty="0" smtClean="0">
              <a:solidFill>
                <a:schemeClr val="tx1"/>
              </a:solidFill>
            </a:rPr>
            <a:t> πληροφόρησης στα άτομα με αναπηρία</a:t>
          </a:r>
          <a:r>
            <a:rPr lang="el-GR" sz="1700" b="0" dirty="0" smtClean="0">
              <a:solidFill>
                <a:schemeClr val="tx1"/>
              </a:solidFill>
            </a:rPr>
            <a:t> (Παράρτημα 5 του Οδηγού).</a:t>
          </a:r>
          <a:endParaRPr lang="el-GR" sz="1700" b="0" dirty="0">
            <a:solidFill>
              <a:schemeClr val="tx1"/>
            </a:solidFill>
          </a:endParaRPr>
        </a:p>
      </dgm:t>
    </dgm:pt>
    <dgm:pt modelId="{7D5EB8DB-1F37-4EBB-A515-26C638A10D8F}" type="parTrans" cxnId="{85758BB8-EC80-45E8-866F-1D782AB882DA}">
      <dgm:prSet/>
      <dgm:spPr/>
      <dgm:t>
        <a:bodyPr/>
        <a:lstStyle/>
        <a:p>
          <a:endParaRPr lang="el-GR"/>
        </a:p>
      </dgm:t>
    </dgm:pt>
    <dgm:pt modelId="{C68DE401-F899-4A0A-BFDF-3970FEC1456A}" type="sibTrans" cxnId="{85758BB8-EC80-45E8-866F-1D782AB882DA}">
      <dgm:prSet/>
      <dgm:spPr/>
      <dgm:t>
        <a:bodyPr/>
        <a:lstStyle/>
        <a:p>
          <a:endParaRPr lang="el-GR"/>
        </a:p>
      </dgm:t>
    </dgm:pt>
    <dgm:pt modelId="{BFB4B3F1-7180-46DE-8E9B-21114D350075}">
      <dgm:prSet custT="1"/>
      <dgm:spPr>
        <a:solidFill>
          <a:schemeClr val="tx2">
            <a:lumMod val="75000"/>
            <a:alpha val="63333"/>
          </a:schemeClr>
        </a:solidFill>
      </dgm:spPr>
      <dgm:t>
        <a:bodyPr/>
        <a:lstStyle/>
        <a:p>
          <a:pPr rtl="0"/>
          <a:r>
            <a:rPr lang="el-GR" sz="1700" b="0" dirty="0" smtClean="0"/>
            <a:t>Σε περίπτωση που οποιοσδήποτε εμπλεκόμενος φορέας υλοποιήσει διαφημιστικές ή ενημερωτικές δράσεις σχετικές με συγχρηματοδοτούμενα έργα, ακόμα κι αν τις καλύπτει με δική του χρηματοδότηση, </a:t>
          </a:r>
          <a:r>
            <a:rPr lang="el-GR" sz="1700" b="1" dirty="0" smtClean="0"/>
            <a:t>οφείλει να τηρήσει τις ίδιες υποχρεώσεις σε ότι αφορά τη σηματοδότηση και τις εκφωνήσεις των μηνυμάτων</a:t>
          </a:r>
          <a:r>
            <a:rPr lang="el-GR" sz="1700" b="0" dirty="0" smtClean="0"/>
            <a:t> (Παράρτημα 3 του Οδηγού).</a:t>
          </a:r>
          <a:endParaRPr lang="el-GR" sz="1700" b="0" dirty="0"/>
        </a:p>
      </dgm:t>
    </dgm:pt>
    <dgm:pt modelId="{390A8E89-A6D4-4797-92A1-F36872DA2198}" type="parTrans" cxnId="{DFBED4B3-384B-4F5E-A3FD-B49CB0C38FB7}">
      <dgm:prSet/>
      <dgm:spPr/>
      <dgm:t>
        <a:bodyPr/>
        <a:lstStyle/>
        <a:p>
          <a:endParaRPr lang="el-GR"/>
        </a:p>
      </dgm:t>
    </dgm:pt>
    <dgm:pt modelId="{0B26C3E6-C3EE-456E-8C72-2FB1FAB7E63E}" type="sibTrans" cxnId="{DFBED4B3-384B-4F5E-A3FD-B49CB0C38FB7}">
      <dgm:prSet/>
      <dgm:spPr/>
      <dgm:t>
        <a:bodyPr/>
        <a:lstStyle/>
        <a:p>
          <a:endParaRPr lang="el-GR"/>
        </a:p>
      </dgm:t>
    </dgm:pt>
    <dgm:pt modelId="{A0D0DD4D-2841-427C-8C5D-9FCF2A8ECCC3}">
      <dgm:prSet custT="1"/>
      <dgm:spPr>
        <a:solidFill>
          <a:schemeClr val="accent1">
            <a:lumMod val="75000"/>
            <a:alpha val="50000"/>
          </a:schemeClr>
        </a:solidFill>
      </dgm:spPr>
      <dgm:t>
        <a:bodyPr/>
        <a:lstStyle/>
        <a:p>
          <a:pPr rtl="0"/>
          <a:r>
            <a:rPr lang="el-GR" sz="1700" dirty="0" smtClean="0"/>
            <a:t>Στην περίπτωση που ο δικαιούχος, αποφασίσει να λάβει μέτρα πληροφόρησης και επικοινωνίας πέραν των αναφερομένων στον Οδηγό, </a:t>
          </a:r>
          <a:r>
            <a:rPr lang="el-GR" sz="1700" b="1" dirty="0" smtClean="0"/>
            <a:t>τα μέτρα αυτά θα πρέπει να τηρούν τον Κανονισμό 1303/2013 </a:t>
          </a:r>
          <a:r>
            <a:rPr lang="el-GR" sz="1700" dirty="0" smtClean="0"/>
            <a:t>και τον Εκτελεστικό Κανονισμό 821/2014. </a:t>
          </a:r>
          <a:endParaRPr lang="el-GR" sz="1700" dirty="0"/>
        </a:p>
      </dgm:t>
    </dgm:pt>
    <dgm:pt modelId="{0FD6541A-6572-44A7-A9DF-D076646A1D91}" type="parTrans" cxnId="{C8E311EE-C08F-4222-9D8C-B7302E642763}">
      <dgm:prSet/>
      <dgm:spPr/>
      <dgm:t>
        <a:bodyPr/>
        <a:lstStyle/>
        <a:p>
          <a:endParaRPr lang="el-GR"/>
        </a:p>
      </dgm:t>
    </dgm:pt>
    <dgm:pt modelId="{209EA658-172E-420E-9879-F19EACEB622B}" type="sibTrans" cxnId="{C8E311EE-C08F-4222-9D8C-B7302E642763}">
      <dgm:prSet/>
      <dgm:spPr/>
      <dgm:t>
        <a:bodyPr/>
        <a:lstStyle/>
        <a:p>
          <a:endParaRPr lang="el-GR"/>
        </a:p>
      </dgm:t>
    </dgm:pt>
    <dgm:pt modelId="{01ACB50D-B1C9-4494-BD49-8B143831C5FF}" type="pres">
      <dgm:prSet presAssocID="{992FBEC3-8EFA-4DFD-8D26-209538C56BA4}" presName="linear" presStyleCnt="0">
        <dgm:presLayoutVars>
          <dgm:animLvl val="lvl"/>
          <dgm:resizeHandles val="exact"/>
        </dgm:presLayoutVars>
      </dgm:prSet>
      <dgm:spPr/>
      <dgm:t>
        <a:bodyPr/>
        <a:lstStyle/>
        <a:p>
          <a:endParaRPr lang="el-GR"/>
        </a:p>
      </dgm:t>
    </dgm:pt>
    <dgm:pt modelId="{B1F48046-633A-4A10-A083-562AD4F01C73}" type="pres">
      <dgm:prSet presAssocID="{4AEA6B4F-93C6-4677-8DA8-FBFAF539B1BA}" presName="parentText" presStyleLbl="node1" presStyleIdx="0" presStyleCnt="4" custScaleY="92147">
        <dgm:presLayoutVars>
          <dgm:chMax val="0"/>
          <dgm:bulletEnabled val="1"/>
        </dgm:presLayoutVars>
      </dgm:prSet>
      <dgm:spPr/>
      <dgm:t>
        <a:bodyPr/>
        <a:lstStyle/>
        <a:p>
          <a:endParaRPr lang="el-GR"/>
        </a:p>
      </dgm:t>
    </dgm:pt>
    <dgm:pt modelId="{5056998D-2D16-4590-B3CF-4656FB506C16}" type="pres">
      <dgm:prSet presAssocID="{BC2AFA59-486E-4B21-99AE-42C1B3B53052}" presName="spacer" presStyleCnt="0"/>
      <dgm:spPr/>
    </dgm:pt>
    <dgm:pt modelId="{30833C8D-04BB-4BA2-9E78-A5232E7AA1A2}" type="pres">
      <dgm:prSet presAssocID="{A27A6CE1-48F9-4B7B-A756-061687BE1C99}" presName="parentText" presStyleLbl="node1" presStyleIdx="1" presStyleCnt="4" custScaleY="79011">
        <dgm:presLayoutVars>
          <dgm:chMax val="0"/>
          <dgm:bulletEnabled val="1"/>
        </dgm:presLayoutVars>
      </dgm:prSet>
      <dgm:spPr/>
      <dgm:t>
        <a:bodyPr/>
        <a:lstStyle/>
        <a:p>
          <a:endParaRPr lang="el-GR"/>
        </a:p>
      </dgm:t>
    </dgm:pt>
    <dgm:pt modelId="{61C2BC03-7EFC-4C54-9AFA-CBD263F4E327}" type="pres">
      <dgm:prSet presAssocID="{C68DE401-F899-4A0A-BFDF-3970FEC1456A}" presName="spacer" presStyleCnt="0"/>
      <dgm:spPr/>
    </dgm:pt>
    <dgm:pt modelId="{2B706603-5DD9-481B-8C06-9E80A0495FD8}" type="pres">
      <dgm:prSet presAssocID="{BFB4B3F1-7180-46DE-8E9B-21114D350075}" presName="parentText" presStyleLbl="node1" presStyleIdx="2" presStyleCnt="4" custScaleY="124627">
        <dgm:presLayoutVars>
          <dgm:chMax val="0"/>
          <dgm:bulletEnabled val="1"/>
        </dgm:presLayoutVars>
      </dgm:prSet>
      <dgm:spPr/>
      <dgm:t>
        <a:bodyPr/>
        <a:lstStyle/>
        <a:p>
          <a:endParaRPr lang="el-GR"/>
        </a:p>
      </dgm:t>
    </dgm:pt>
    <dgm:pt modelId="{F088806C-312D-4F95-9510-F200E2A48EDB}" type="pres">
      <dgm:prSet presAssocID="{0B26C3E6-C3EE-456E-8C72-2FB1FAB7E63E}" presName="spacer" presStyleCnt="0"/>
      <dgm:spPr/>
    </dgm:pt>
    <dgm:pt modelId="{70B4B7BB-AE45-465E-8ED0-C44A8D60963E}" type="pres">
      <dgm:prSet presAssocID="{A0D0DD4D-2841-427C-8C5D-9FCF2A8ECCC3}" presName="parentText" presStyleLbl="node1" presStyleIdx="3" presStyleCnt="4">
        <dgm:presLayoutVars>
          <dgm:chMax val="0"/>
          <dgm:bulletEnabled val="1"/>
        </dgm:presLayoutVars>
      </dgm:prSet>
      <dgm:spPr/>
      <dgm:t>
        <a:bodyPr/>
        <a:lstStyle/>
        <a:p>
          <a:endParaRPr lang="el-GR"/>
        </a:p>
      </dgm:t>
    </dgm:pt>
  </dgm:ptLst>
  <dgm:cxnLst>
    <dgm:cxn modelId="{DFBED4B3-384B-4F5E-A3FD-B49CB0C38FB7}" srcId="{992FBEC3-8EFA-4DFD-8D26-209538C56BA4}" destId="{BFB4B3F1-7180-46DE-8E9B-21114D350075}" srcOrd="2" destOrd="0" parTransId="{390A8E89-A6D4-4797-92A1-F36872DA2198}" sibTransId="{0B26C3E6-C3EE-456E-8C72-2FB1FAB7E63E}"/>
    <dgm:cxn modelId="{986363ED-95F8-4B72-B87D-82B4C7082FEF}" type="presOf" srcId="{A0D0DD4D-2841-427C-8C5D-9FCF2A8ECCC3}" destId="{70B4B7BB-AE45-465E-8ED0-C44A8D60963E}" srcOrd="0" destOrd="0" presId="urn:microsoft.com/office/officeart/2005/8/layout/vList2"/>
    <dgm:cxn modelId="{04173B06-AD09-4B07-B1F4-0FECA970E124}" type="presOf" srcId="{A27A6CE1-48F9-4B7B-A756-061687BE1C99}" destId="{30833C8D-04BB-4BA2-9E78-A5232E7AA1A2}" srcOrd="0" destOrd="0" presId="urn:microsoft.com/office/officeart/2005/8/layout/vList2"/>
    <dgm:cxn modelId="{EE6A405D-520C-4A75-9613-C2CED42CA3E2}" type="presOf" srcId="{992FBEC3-8EFA-4DFD-8D26-209538C56BA4}" destId="{01ACB50D-B1C9-4494-BD49-8B143831C5FF}" srcOrd="0" destOrd="0" presId="urn:microsoft.com/office/officeart/2005/8/layout/vList2"/>
    <dgm:cxn modelId="{99A316BB-10D2-4EA6-A8EA-41B80F64B6F6}" srcId="{992FBEC3-8EFA-4DFD-8D26-209538C56BA4}" destId="{4AEA6B4F-93C6-4677-8DA8-FBFAF539B1BA}" srcOrd="0" destOrd="0" parTransId="{BA36A7E5-AD74-459D-961D-9A89A8CAE8AB}" sibTransId="{BC2AFA59-486E-4B21-99AE-42C1B3B53052}"/>
    <dgm:cxn modelId="{C3796D34-F2EA-4563-B324-5A1A55CEF890}" type="presOf" srcId="{BFB4B3F1-7180-46DE-8E9B-21114D350075}" destId="{2B706603-5DD9-481B-8C06-9E80A0495FD8}" srcOrd="0" destOrd="0" presId="urn:microsoft.com/office/officeart/2005/8/layout/vList2"/>
    <dgm:cxn modelId="{0F9CBFC8-FF2F-4CB9-B82D-8EDB58450FD7}" type="presOf" srcId="{4AEA6B4F-93C6-4677-8DA8-FBFAF539B1BA}" destId="{B1F48046-633A-4A10-A083-562AD4F01C73}" srcOrd="0" destOrd="0" presId="urn:microsoft.com/office/officeart/2005/8/layout/vList2"/>
    <dgm:cxn modelId="{C8E311EE-C08F-4222-9D8C-B7302E642763}" srcId="{992FBEC3-8EFA-4DFD-8D26-209538C56BA4}" destId="{A0D0DD4D-2841-427C-8C5D-9FCF2A8ECCC3}" srcOrd="3" destOrd="0" parTransId="{0FD6541A-6572-44A7-A9DF-D076646A1D91}" sibTransId="{209EA658-172E-420E-9879-F19EACEB622B}"/>
    <dgm:cxn modelId="{85758BB8-EC80-45E8-866F-1D782AB882DA}" srcId="{992FBEC3-8EFA-4DFD-8D26-209538C56BA4}" destId="{A27A6CE1-48F9-4B7B-A756-061687BE1C99}" srcOrd="1" destOrd="0" parTransId="{7D5EB8DB-1F37-4EBB-A515-26C638A10D8F}" sibTransId="{C68DE401-F899-4A0A-BFDF-3970FEC1456A}"/>
    <dgm:cxn modelId="{42849581-3ACE-4D6A-B55F-D67788119D37}" type="presParOf" srcId="{01ACB50D-B1C9-4494-BD49-8B143831C5FF}" destId="{B1F48046-633A-4A10-A083-562AD4F01C73}" srcOrd="0" destOrd="0" presId="urn:microsoft.com/office/officeart/2005/8/layout/vList2"/>
    <dgm:cxn modelId="{7EB29209-B53B-47FB-8D49-E4DBFBFCF8D9}" type="presParOf" srcId="{01ACB50D-B1C9-4494-BD49-8B143831C5FF}" destId="{5056998D-2D16-4590-B3CF-4656FB506C16}" srcOrd="1" destOrd="0" presId="urn:microsoft.com/office/officeart/2005/8/layout/vList2"/>
    <dgm:cxn modelId="{B4131A24-E0F4-4B92-A0DC-9044931F6D85}" type="presParOf" srcId="{01ACB50D-B1C9-4494-BD49-8B143831C5FF}" destId="{30833C8D-04BB-4BA2-9E78-A5232E7AA1A2}" srcOrd="2" destOrd="0" presId="urn:microsoft.com/office/officeart/2005/8/layout/vList2"/>
    <dgm:cxn modelId="{D6A7AF97-E9B3-4BF1-9157-C8C1E675835F}" type="presParOf" srcId="{01ACB50D-B1C9-4494-BD49-8B143831C5FF}" destId="{61C2BC03-7EFC-4C54-9AFA-CBD263F4E327}" srcOrd="3" destOrd="0" presId="urn:microsoft.com/office/officeart/2005/8/layout/vList2"/>
    <dgm:cxn modelId="{F0C4EC55-98BD-42F1-AC0A-D08488C08E03}" type="presParOf" srcId="{01ACB50D-B1C9-4494-BD49-8B143831C5FF}" destId="{2B706603-5DD9-481B-8C06-9E80A0495FD8}" srcOrd="4" destOrd="0" presId="urn:microsoft.com/office/officeart/2005/8/layout/vList2"/>
    <dgm:cxn modelId="{01CA1481-BC3B-440A-9B0C-C11ECEB35DDC}" type="presParOf" srcId="{01ACB50D-B1C9-4494-BD49-8B143831C5FF}" destId="{F088806C-312D-4F95-9510-F200E2A48EDB}" srcOrd="5" destOrd="0" presId="urn:microsoft.com/office/officeart/2005/8/layout/vList2"/>
    <dgm:cxn modelId="{85BC7AC2-B645-4A47-91CD-0E5427BD92CF}" type="presParOf" srcId="{01ACB50D-B1C9-4494-BD49-8B143831C5FF}" destId="{70B4B7BB-AE45-465E-8ED0-C44A8D60963E}"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C382F15-5928-4E2B-801D-C6BA8341D657}" type="doc">
      <dgm:prSet loTypeId="urn:microsoft.com/office/officeart/2005/8/layout/vList6" loCatId="list" qsTypeId="urn:microsoft.com/office/officeart/2005/8/quickstyle/simple2" qsCatId="simple" csTypeId="urn:microsoft.com/office/officeart/2005/8/colors/colorful4" csCatId="colorful" phldr="1"/>
      <dgm:spPr/>
      <dgm:t>
        <a:bodyPr/>
        <a:lstStyle/>
        <a:p>
          <a:endParaRPr lang="el-GR"/>
        </a:p>
      </dgm:t>
    </dgm:pt>
    <dgm:pt modelId="{F00660FE-FBA2-414B-8BAF-8B8CF4B9AA85}">
      <dgm:prSet/>
      <dgm:spPr/>
      <dgm:t>
        <a:bodyPr/>
        <a:lstStyle/>
        <a:p>
          <a:pPr rtl="0"/>
          <a:r>
            <a:rPr lang="el-GR" dirty="0" smtClean="0"/>
            <a:t>Κρίσιμες επισημάνσεις</a:t>
          </a:r>
          <a:endParaRPr lang="el-GR" dirty="0"/>
        </a:p>
      </dgm:t>
    </dgm:pt>
    <dgm:pt modelId="{DD67808A-2006-4666-922F-01952793DE07}" type="parTrans" cxnId="{106B7DF9-7281-4329-8EE4-CFBC6F4C3CEF}">
      <dgm:prSet/>
      <dgm:spPr/>
      <dgm:t>
        <a:bodyPr/>
        <a:lstStyle/>
        <a:p>
          <a:endParaRPr lang="el-GR"/>
        </a:p>
      </dgm:t>
    </dgm:pt>
    <dgm:pt modelId="{C84260C2-4535-48C5-8064-456ECB6EEA58}" type="sibTrans" cxnId="{106B7DF9-7281-4329-8EE4-CFBC6F4C3CEF}">
      <dgm:prSet/>
      <dgm:spPr/>
      <dgm:t>
        <a:bodyPr/>
        <a:lstStyle/>
        <a:p>
          <a:endParaRPr lang="el-GR"/>
        </a:p>
      </dgm:t>
    </dgm:pt>
    <dgm:pt modelId="{018E7930-6CF0-445D-A82D-EA0EFC45B428}" type="pres">
      <dgm:prSet presAssocID="{9C382F15-5928-4E2B-801D-C6BA8341D657}" presName="Name0" presStyleCnt="0">
        <dgm:presLayoutVars>
          <dgm:dir/>
          <dgm:animLvl val="lvl"/>
          <dgm:resizeHandles/>
        </dgm:presLayoutVars>
      </dgm:prSet>
      <dgm:spPr/>
      <dgm:t>
        <a:bodyPr/>
        <a:lstStyle/>
        <a:p>
          <a:endParaRPr lang="el-GR"/>
        </a:p>
      </dgm:t>
    </dgm:pt>
    <dgm:pt modelId="{7EA42882-CFE8-44F2-B112-598187377CA4}" type="pres">
      <dgm:prSet presAssocID="{F00660FE-FBA2-414B-8BAF-8B8CF4B9AA85}" presName="linNode" presStyleCnt="0"/>
      <dgm:spPr/>
      <dgm:t>
        <a:bodyPr/>
        <a:lstStyle/>
        <a:p>
          <a:endParaRPr lang="el-GR"/>
        </a:p>
      </dgm:t>
    </dgm:pt>
    <dgm:pt modelId="{60D6E87B-D5A2-4664-A249-F9C64A08AE80}" type="pres">
      <dgm:prSet presAssocID="{F00660FE-FBA2-414B-8BAF-8B8CF4B9AA85}" presName="parentShp" presStyleLbl="node1" presStyleIdx="0" presStyleCnt="1" custScaleX="681962" custLinFactNeighborX="-260" custLinFactNeighborY="-2326">
        <dgm:presLayoutVars>
          <dgm:bulletEnabled val="1"/>
        </dgm:presLayoutVars>
      </dgm:prSet>
      <dgm:spPr/>
      <dgm:t>
        <a:bodyPr/>
        <a:lstStyle/>
        <a:p>
          <a:endParaRPr lang="el-GR"/>
        </a:p>
      </dgm:t>
    </dgm:pt>
    <dgm:pt modelId="{53E44C03-825E-4FBF-A727-D0D67E2A7F0A}" type="pres">
      <dgm:prSet presAssocID="{F00660FE-FBA2-414B-8BAF-8B8CF4B9AA85}" presName="childShp" presStyleLbl="bgAccFollowNode1" presStyleIdx="0" presStyleCnt="1" custScaleY="67442">
        <dgm:presLayoutVars>
          <dgm:bulletEnabled val="1"/>
        </dgm:presLayoutVars>
      </dgm:prSet>
      <dgm:spPr>
        <a:solidFill>
          <a:srgbClr val="FF0000">
            <a:alpha val="90000"/>
          </a:srgbClr>
        </a:solidFill>
      </dgm:spPr>
      <dgm:t>
        <a:bodyPr/>
        <a:lstStyle/>
        <a:p>
          <a:endParaRPr lang="el-GR"/>
        </a:p>
      </dgm:t>
    </dgm:pt>
  </dgm:ptLst>
  <dgm:cxnLst>
    <dgm:cxn modelId="{AFF051B2-70A3-4216-B570-598D71404B10}" type="presOf" srcId="{F00660FE-FBA2-414B-8BAF-8B8CF4B9AA85}" destId="{60D6E87B-D5A2-4664-A249-F9C64A08AE80}" srcOrd="0" destOrd="0" presId="urn:microsoft.com/office/officeart/2005/8/layout/vList6"/>
    <dgm:cxn modelId="{106B7DF9-7281-4329-8EE4-CFBC6F4C3CEF}" srcId="{9C382F15-5928-4E2B-801D-C6BA8341D657}" destId="{F00660FE-FBA2-414B-8BAF-8B8CF4B9AA85}" srcOrd="0" destOrd="0" parTransId="{DD67808A-2006-4666-922F-01952793DE07}" sibTransId="{C84260C2-4535-48C5-8064-456ECB6EEA58}"/>
    <dgm:cxn modelId="{2A570333-7B5B-45B7-AC49-A6476F339BDE}" type="presOf" srcId="{9C382F15-5928-4E2B-801D-C6BA8341D657}" destId="{018E7930-6CF0-445D-A82D-EA0EFC45B428}" srcOrd="0" destOrd="0" presId="urn:microsoft.com/office/officeart/2005/8/layout/vList6"/>
    <dgm:cxn modelId="{E0877424-F67E-46C1-B7A8-A04D9CDC8ADC}" type="presParOf" srcId="{018E7930-6CF0-445D-A82D-EA0EFC45B428}" destId="{7EA42882-CFE8-44F2-B112-598187377CA4}" srcOrd="0" destOrd="0" presId="urn:microsoft.com/office/officeart/2005/8/layout/vList6"/>
    <dgm:cxn modelId="{413811A0-945F-44B7-9FA1-8595C46299FD}" type="presParOf" srcId="{7EA42882-CFE8-44F2-B112-598187377CA4}" destId="{60D6E87B-D5A2-4664-A249-F9C64A08AE80}" srcOrd="0" destOrd="0" presId="urn:microsoft.com/office/officeart/2005/8/layout/vList6"/>
    <dgm:cxn modelId="{1876D94C-A392-4218-ADD1-92BB3720C2FE}" type="presParOf" srcId="{7EA42882-CFE8-44F2-B112-598187377CA4}" destId="{53E44C03-825E-4FBF-A727-D0D67E2A7F0A}" srcOrd="1" destOrd="0" presId="urn:microsoft.com/office/officeart/2005/8/layout/v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D2C8AEC-4DC1-4B80-888D-03B827285486}"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el-GR"/>
        </a:p>
      </dgm:t>
    </dgm:pt>
    <dgm:pt modelId="{1F2CCBCA-B0E8-42ED-ADA6-EAF421DC4C74}">
      <dgm:prSet/>
      <dgm:spPr>
        <a:solidFill>
          <a:srgbClr val="F69008"/>
        </a:solidFill>
      </dgm:spPr>
      <dgm:t>
        <a:bodyPr/>
        <a:lstStyle/>
        <a:p>
          <a:pPr rtl="0"/>
          <a:r>
            <a:rPr lang="el-GR" dirty="0" smtClean="0"/>
            <a:t>Ενιαία Διαδικτυακή Πύλη ΕΣΠΑ: </a:t>
          </a:r>
          <a:r>
            <a:rPr lang="el-GR" dirty="0" err="1" smtClean="0">
              <a:solidFill>
                <a:srgbClr val="0000FF"/>
              </a:solidFill>
            </a:rPr>
            <a:t>www.espa.gr</a:t>
          </a:r>
          <a:endParaRPr lang="el-GR" dirty="0">
            <a:solidFill>
              <a:srgbClr val="0000FF"/>
            </a:solidFill>
          </a:endParaRPr>
        </a:p>
      </dgm:t>
    </dgm:pt>
    <dgm:pt modelId="{D62F510B-4DD1-4817-A5B9-83F30C70EB07}" type="parTrans" cxnId="{9E4B6913-1B58-4552-969D-3E80A3D453A1}">
      <dgm:prSet/>
      <dgm:spPr/>
      <dgm:t>
        <a:bodyPr/>
        <a:lstStyle/>
        <a:p>
          <a:endParaRPr lang="el-GR"/>
        </a:p>
      </dgm:t>
    </dgm:pt>
    <dgm:pt modelId="{498CDAC5-C977-4D36-B76E-5AA96642185A}" type="sibTrans" cxnId="{9E4B6913-1B58-4552-969D-3E80A3D453A1}">
      <dgm:prSet/>
      <dgm:spPr/>
      <dgm:t>
        <a:bodyPr/>
        <a:lstStyle/>
        <a:p>
          <a:endParaRPr lang="el-GR"/>
        </a:p>
      </dgm:t>
    </dgm:pt>
    <dgm:pt modelId="{ADE8FCE7-9947-425D-95D5-9F89C7AD53E2}">
      <dgm:prSet/>
      <dgm:spPr>
        <a:solidFill>
          <a:srgbClr val="F69008"/>
        </a:solidFill>
      </dgm:spPr>
      <dgm:t>
        <a:bodyPr/>
        <a:lstStyle/>
        <a:p>
          <a:pPr rtl="0"/>
          <a:r>
            <a:rPr lang="el-GR" dirty="0" smtClean="0"/>
            <a:t>Διαδικτυακός τόπος: </a:t>
          </a:r>
          <a:r>
            <a:rPr lang="el-GR" dirty="0" err="1" smtClean="0">
              <a:solidFill>
                <a:srgbClr val="0000FF"/>
              </a:solidFill>
            </a:rPr>
            <a:t>www.anaptyxi.gov.gr</a:t>
          </a:r>
          <a:endParaRPr lang="el-GR" dirty="0">
            <a:solidFill>
              <a:srgbClr val="0000FF"/>
            </a:solidFill>
          </a:endParaRPr>
        </a:p>
      </dgm:t>
    </dgm:pt>
    <dgm:pt modelId="{9B206E71-7A74-4363-BBA1-8A0D7F5534DF}" type="parTrans" cxnId="{13CA9CD2-9F17-438B-85A9-32DC733B1F6C}">
      <dgm:prSet/>
      <dgm:spPr/>
      <dgm:t>
        <a:bodyPr/>
        <a:lstStyle/>
        <a:p>
          <a:endParaRPr lang="el-GR"/>
        </a:p>
      </dgm:t>
    </dgm:pt>
    <dgm:pt modelId="{A297D8BE-19E5-468C-9B1B-51570DD988EF}" type="sibTrans" cxnId="{13CA9CD2-9F17-438B-85A9-32DC733B1F6C}">
      <dgm:prSet/>
      <dgm:spPr/>
      <dgm:t>
        <a:bodyPr/>
        <a:lstStyle/>
        <a:p>
          <a:endParaRPr lang="el-GR"/>
        </a:p>
      </dgm:t>
    </dgm:pt>
    <dgm:pt modelId="{D999BF66-25D6-4D55-A32E-6867DE259FAB}">
      <dgm:prSet/>
      <dgm:spPr/>
      <dgm:t>
        <a:bodyPr/>
        <a:lstStyle/>
        <a:p>
          <a:pPr rtl="0"/>
          <a:r>
            <a:rPr lang="el-GR" dirty="0" smtClean="0">
              <a:solidFill>
                <a:schemeClr val="bg2">
                  <a:lumMod val="10000"/>
                </a:schemeClr>
              </a:solidFill>
            </a:rPr>
            <a:t>Πρόκειται για εργαλείο που έχει συμβάλει καθοριστικά στην επίτευξη του επικοινωνιακού στόχου της διαφάνειας και έχει αξιολογηθεί θετικά και προβληθεί από την Ευρωπαϊκή Επιτροπή.</a:t>
          </a:r>
          <a:endParaRPr lang="el-GR" dirty="0">
            <a:solidFill>
              <a:schemeClr val="bg2">
                <a:lumMod val="10000"/>
              </a:schemeClr>
            </a:solidFill>
          </a:endParaRPr>
        </a:p>
      </dgm:t>
    </dgm:pt>
    <dgm:pt modelId="{C05BD120-E994-4DAD-8AE6-B5ED9DEFA32F}" type="parTrans" cxnId="{4E5DE01E-A152-41B2-B807-7FF0805DFE95}">
      <dgm:prSet/>
      <dgm:spPr/>
      <dgm:t>
        <a:bodyPr/>
        <a:lstStyle/>
        <a:p>
          <a:endParaRPr lang="el-GR"/>
        </a:p>
      </dgm:t>
    </dgm:pt>
    <dgm:pt modelId="{AACF5427-7E91-4625-B5A2-5C5547F7C169}" type="sibTrans" cxnId="{4E5DE01E-A152-41B2-B807-7FF0805DFE95}">
      <dgm:prSet/>
      <dgm:spPr/>
      <dgm:t>
        <a:bodyPr/>
        <a:lstStyle/>
        <a:p>
          <a:endParaRPr lang="el-GR"/>
        </a:p>
      </dgm:t>
    </dgm:pt>
    <dgm:pt modelId="{044E36D6-9D5E-46AA-89C4-B92ADA41CD24}">
      <dgm:prSet/>
      <dgm:spPr>
        <a:solidFill>
          <a:srgbClr val="F69008"/>
        </a:solidFill>
      </dgm:spPr>
      <dgm:t>
        <a:bodyPr/>
        <a:lstStyle/>
        <a:p>
          <a:pPr rtl="0"/>
          <a:r>
            <a:rPr lang="el-GR" dirty="0" smtClean="0"/>
            <a:t>Διαδικτυακός τόπος: </a:t>
          </a:r>
          <a:r>
            <a:rPr lang="el-GR" dirty="0" err="1" smtClean="0">
              <a:solidFill>
                <a:srgbClr val="0000FF"/>
              </a:solidFill>
            </a:rPr>
            <a:t>www.esfhellas.gr</a:t>
          </a:r>
          <a:endParaRPr lang="el-GR" dirty="0">
            <a:solidFill>
              <a:srgbClr val="0000FF"/>
            </a:solidFill>
          </a:endParaRPr>
        </a:p>
      </dgm:t>
    </dgm:pt>
    <dgm:pt modelId="{BF660887-B1FD-4A18-B1FE-C6C6124FD6BD}" type="parTrans" cxnId="{DCAB709E-CE8E-4449-9665-19E3E8882EC7}">
      <dgm:prSet/>
      <dgm:spPr/>
      <dgm:t>
        <a:bodyPr/>
        <a:lstStyle/>
        <a:p>
          <a:endParaRPr lang="el-GR"/>
        </a:p>
      </dgm:t>
    </dgm:pt>
    <dgm:pt modelId="{B198D468-30E3-4F9D-8FDE-DBDCA8A2A7A5}" type="sibTrans" cxnId="{DCAB709E-CE8E-4449-9665-19E3E8882EC7}">
      <dgm:prSet/>
      <dgm:spPr/>
      <dgm:t>
        <a:bodyPr/>
        <a:lstStyle/>
        <a:p>
          <a:endParaRPr lang="el-GR"/>
        </a:p>
      </dgm:t>
    </dgm:pt>
    <dgm:pt modelId="{5FE8A0C2-83B8-4E15-8CEF-53359F47ACA8}">
      <dgm:prSet/>
      <dgm:spPr/>
      <dgm:t>
        <a:bodyPr/>
        <a:lstStyle/>
        <a:p>
          <a:pPr rtl="0"/>
          <a:r>
            <a:rPr lang="el-GR" dirty="0" smtClean="0">
              <a:solidFill>
                <a:schemeClr val="bg2">
                  <a:lumMod val="10000"/>
                </a:schemeClr>
              </a:solidFill>
            </a:rPr>
            <a:t>Είναι η επίσημη ιστοσελίδα του Ευρωπαϊκού Κοινωνικού Ταμείου στην Ελλάδα και το ηλεκτρονικό σημείο επαφής με τη ΓΔ Απασχόλησης, Κοινωνικών Υποθέσεων και Ένταξης της ΕΕ.</a:t>
          </a:r>
          <a:endParaRPr lang="el-GR" dirty="0">
            <a:solidFill>
              <a:schemeClr val="bg2">
                <a:lumMod val="10000"/>
              </a:schemeClr>
            </a:solidFill>
          </a:endParaRPr>
        </a:p>
      </dgm:t>
    </dgm:pt>
    <dgm:pt modelId="{950D488F-8ABD-4367-BFEF-162858A47D53}" type="parTrans" cxnId="{4A9B01D0-549D-489A-A58E-AD3BBFF79CBA}">
      <dgm:prSet/>
      <dgm:spPr/>
      <dgm:t>
        <a:bodyPr/>
        <a:lstStyle/>
        <a:p>
          <a:endParaRPr lang="el-GR"/>
        </a:p>
      </dgm:t>
    </dgm:pt>
    <dgm:pt modelId="{0821F4A4-1A67-401F-BA34-FF25578FDE14}" type="sibTrans" cxnId="{4A9B01D0-549D-489A-A58E-AD3BBFF79CBA}">
      <dgm:prSet/>
      <dgm:spPr/>
      <dgm:t>
        <a:bodyPr/>
        <a:lstStyle/>
        <a:p>
          <a:endParaRPr lang="el-GR"/>
        </a:p>
      </dgm:t>
    </dgm:pt>
    <dgm:pt modelId="{DAD1ACBC-0B15-4AE3-998D-3BE323943457}">
      <dgm:prSet/>
      <dgm:spPr>
        <a:solidFill>
          <a:srgbClr val="F69008"/>
        </a:solidFill>
      </dgm:spPr>
      <dgm:t>
        <a:bodyPr/>
        <a:lstStyle/>
        <a:p>
          <a:pPr rtl="0"/>
          <a:r>
            <a:rPr lang="el-GR" dirty="0" smtClean="0"/>
            <a:t>Διαδικτυακός τόπος  του ΕΠ Πελοποννήσου: </a:t>
          </a:r>
          <a:r>
            <a:rPr lang="fr-FR" dirty="0" smtClean="0">
              <a:solidFill>
                <a:srgbClr val="0000FF"/>
              </a:solidFill>
            </a:rPr>
            <a:t>www.eydpelop.gr</a:t>
          </a:r>
          <a:r>
            <a:rPr lang="el-GR" dirty="0" smtClean="0"/>
            <a:t> </a:t>
          </a:r>
          <a:endParaRPr lang="el-GR" dirty="0"/>
        </a:p>
      </dgm:t>
    </dgm:pt>
    <dgm:pt modelId="{58399ECD-4582-4471-AF5D-AB1BA6BC371C}" type="parTrans" cxnId="{3B823357-E5D5-48CE-B942-27AE05602CB0}">
      <dgm:prSet/>
      <dgm:spPr/>
      <dgm:t>
        <a:bodyPr/>
        <a:lstStyle/>
        <a:p>
          <a:endParaRPr lang="el-GR"/>
        </a:p>
      </dgm:t>
    </dgm:pt>
    <dgm:pt modelId="{2ABFD7B6-8A74-4C56-8346-4C714CE8F1C6}" type="sibTrans" cxnId="{3B823357-E5D5-48CE-B942-27AE05602CB0}">
      <dgm:prSet/>
      <dgm:spPr/>
      <dgm:t>
        <a:bodyPr/>
        <a:lstStyle/>
        <a:p>
          <a:endParaRPr lang="el-GR"/>
        </a:p>
      </dgm:t>
    </dgm:pt>
    <dgm:pt modelId="{EFC4B168-A03B-4A3A-AA61-F5288B649E89}">
      <dgm:prSet/>
      <dgm:spPr/>
      <dgm:t>
        <a:bodyPr/>
        <a:lstStyle/>
        <a:p>
          <a:pPr rtl="0"/>
          <a:r>
            <a:rPr lang="el-GR" dirty="0" smtClean="0">
              <a:solidFill>
                <a:schemeClr val="bg2">
                  <a:lumMod val="10000"/>
                </a:schemeClr>
              </a:solidFill>
            </a:rPr>
            <a:t>Καλύπτει πλήρως τις προβλέψεις του Κανονισμού 1303/2013 για την ενιαία διαδικτυακή πύλη. Παρέχει πληροφόρηση για τα επιχειρησιακά προγράμματα του ΕΣΠΑ 2014-2020 και πρόσβαση στις ιστοσελίδες τους. </a:t>
          </a:r>
          <a:r>
            <a:rPr lang="el-GR" dirty="0" err="1" smtClean="0">
              <a:solidFill>
                <a:schemeClr val="bg2">
                  <a:lumMod val="10000"/>
                </a:schemeClr>
              </a:solidFill>
            </a:rPr>
            <a:t>Σ’αυτή</a:t>
          </a:r>
          <a:r>
            <a:rPr lang="el-GR" dirty="0" smtClean="0">
              <a:solidFill>
                <a:schemeClr val="bg2">
                  <a:lumMod val="10000"/>
                </a:schemeClr>
              </a:solidFill>
            </a:rPr>
            <a:t> αναρτώνται όλες οι Προσκλήσεις, τα προγράμματα και οι δράσεις για φορείς, επιχειρήσεις, ιδιώτες όλων των ΕΠ.</a:t>
          </a:r>
          <a:endParaRPr lang="el-GR" dirty="0">
            <a:solidFill>
              <a:schemeClr val="bg2">
                <a:lumMod val="10000"/>
              </a:schemeClr>
            </a:solidFill>
          </a:endParaRPr>
        </a:p>
      </dgm:t>
    </dgm:pt>
    <dgm:pt modelId="{088D4C57-19EF-44FD-9530-3E935359967B}" type="parTrans" cxnId="{3E4A95A6-A08F-4E14-9EF8-DB80037FDF68}">
      <dgm:prSet/>
      <dgm:spPr/>
      <dgm:t>
        <a:bodyPr/>
        <a:lstStyle/>
        <a:p>
          <a:endParaRPr lang="el-GR"/>
        </a:p>
      </dgm:t>
    </dgm:pt>
    <dgm:pt modelId="{D52A2C3A-0069-4098-967C-C9B3B644D737}" type="sibTrans" cxnId="{3E4A95A6-A08F-4E14-9EF8-DB80037FDF68}">
      <dgm:prSet/>
      <dgm:spPr/>
      <dgm:t>
        <a:bodyPr/>
        <a:lstStyle/>
        <a:p>
          <a:endParaRPr lang="el-GR"/>
        </a:p>
      </dgm:t>
    </dgm:pt>
    <dgm:pt modelId="{CDA28CDC-8BCF-4B4C-80E1-1EB7B59580A9}">
      <dgm:prSet/>
      <dgm:spPr/>
      <dgm:t>
        <a:bodyPr/>
        <a:lstStyle/>
        <a:p>
          <a:pPr rtl="0"/>
          <a:r>
            <a:rPr lang="el-GR" dirty="0" smtClean="0">
              <a:solidFill>
                <a:schemeClr val="bg2">
                  <a:lumMod val="10000"/>
                </a:schemeClr>
              </a:solidFill>
            </a:rPr>
            <a:t>Παρέχονται η Στρατηγική Επικοινωνίας του ΕΠ &amp; Πρακτικός Οδηγός για την πληροφόρηση και Επικοινωνία.</a:t>
          </a:r>
          <a:endParaRPr lang="el-GR" dirty="0">
            <a:solidFill>
              <a:schemeClr val="bg2">
                <a:lumMod val="10000"/>
              </a:schemeClr>
            </a:solidFill>
          </a:endParaRPr>
        </a:p>
      </dgm:t>
    </dgm:pt>
    <dgm:pt modelId="{1BF1646B-7036-4005-9227-2EC6E7C861F6}" type="parTrans" cxnId="{4C84231A-AC6D-4C20-9808-1885475F2ECB}">
      <dgm:prSet/>
      <dgm:spPr/>
      <dgm:t>
        <a:bodyPr/>
        <a:lstStyle/>
        <a:p>
          <a:endParaRPr lang="el-GR"/>
        </a:p>
      </dgm:t>
    </dgm:pt>
    <dgm:pt modelId="{6FA3920D-8B6D-436D-A53C-062448C1CD42}" type="sibTrans" cxnId="{4C84231A-AC6D-4C20-9808-1885475F2ECB}">
      <dgm:prSet/>
      <dgm:spPr/>
      <dgm:t>
        <a:bodyPr/>
        <a:lstStyle/>
        <a:p>
          <a:endParaRPr lang="el-GR"/>
        </a:p>
      </dgm:t>
    </dgm:pt>
    <dgm:pt modelId="{1FFCA172-E44C-40E4-86B2-9ED932D06E58}" type="pres">
      <dgm:prSet presAssocID="{9D2C8AEC-4DC1-4B80-888D-03B827285486}" presName="linear" presStyleCnt="0">
        <dgm:presLayoutVars>
          <dgm:animLvl val="lvl"/>
          <dgm:resizeHandles val="exact"/>
        </dgm:presLayoutVars>
      </dgm:prSet>
      <dgm:spPr/>
      <dgm:t>
        <a:bodyPr/>
        <a:lstStyle/>
        <a:p>
          <a:endParaRPr lang="el-GR"/>
        </a:p>
      </dgm:t>
    </dgm:pt>
    <dgm:pt modelId="{7C5ED0CD-D3C3-4F0B-B01F-CB9F939BD754}" type="pres">
      <dgm:prSet presAssocID="{1F2CCBCA-B0E8-42ED-ADA6-EAF421DC4C74}" presName="parentText" presStyleLbl="node1" presStyleIdx="0" presStyleCnt="4">
        <dgm:presLayoutVars>
          <dgm:chMax val="0"/>
          <dgm:bulletEnabled val="1"/>
        </dgm:presLayoutVars>
      </dgm:prSet>
      <dgm:spPr/>
      <dgm:t>
        <a:bodyPr/>
        <a:lstStyle/>
        <a:p>
          <a:endParaRPr lang="el-GR"/>
        </a:p>
      </dgm:t>
    </dgm:pt>
    <dgm:pt modelId="{F864B1B1-3418-4A61-97A0-79B62AC3C1A2}" type="pres">
      <dgm:prSet presAssocID="{1F2CCBCA-B0E8-42ED-ADA6-EAF421DC4C74}" presName="childText" presStyleLbl="revTx" presStyleIdx="0" presStyleCnt="4">
        <dgm:presLayoutVars>
          <dgm:bulletEnabled val="1"/>
        </dgm:presLayoutVars>
      </dgm:prSet>
      <dgm:spPr/>
      <dgm:t>
        <a:bodyPr/>
        <a:lstStyle/>
        <a:p>
          <a:endParaRPr lang="el-GR"/>
        </a:p>
      </dgm:t>
    </dgm:pt>
    <dgm:pt modelId="{BD3233ED-09EF-4432-B582-B6C7525DB394}" type="pres">
      <dgm:prSet presAssocID="{ADE8FCE7-9947-425D-95D5-9F89C7AD53E2}" presName="parentText" presStyleLbl="node1" presStyleIdx="1" presStyleCnt="4">
        <dgm:presLayoutVars>
          <dgm:chMax val="0"/>
          <dgm:bulletEnabled val="1"/>
        </dgm:presLayoutVars>
      </dgm:prSet>
      <dgm:spPr/>
      <dgm:t>
        <a:bodyPr/>
        <a:lstStyle/>
        <a:p>
          <a:endParaRPr lang="el-GR"/>
        </a:p>
      </dgm:t>
    </dgm:pt>
    <dgm:pt modelId="{487102EA-88DE-4C6A-A477-63830C506D1E}" type="pres">
      <dgm:prSet presAssocID="{ADE8FCE7-9947-425D-95D5-9F89C7AD53E2}" presName="childText" presStyleLbl="revTx" presStyleIdx="1" presStyleCnt="4">
        <dgm:presLayoutVars>
          <dgm:bulletEnabled val="1"/>
        </dgm:presLayoutVars>
      </dgm:prSet>
      <dgm:spPr/>
      <dgm:t>
        <a:bodyPr/>
        <a:lstStyle/>
        <a:p>
          <a:endParaRPr lang="el-GR"/>
        </a:p>
      </dgm:t>
    </dgm:pt>
    <dgm:pt modelId="{C645C0E4-2ACD-43AF-B03B-C93186736ED9}" type="pres">
      <dgm:prSet presAssocID="{044E36D6-9D5E-46AA-89C4-B92ADA41CD24}" presName="parentText" presStyleLbl="node1" presStyleIdx="2" presStyleCnt="4">
        <dgm:presLayoutVars>
          <dgm:chMax val="0"/>
          <dgm:bulletEnabled val="1"/>
        </dgm:presLayoutVars>
      </dgm:prSet>
      <dgm:spPr/>
      <dgm:t>
        <a:bodyPr/>
        <a:lstStyle/>
        <a:p>
          <a:endParaRPr lang="el-GR"/>
        </a:p>
      </dgm:t>
    </dgm:pt>
    <dgm:pt modelId="{E2CE84A5-C6B9-4442-88EE-7C524F96A857}" type="pres">
      <dgm:prSet presAssocID="{044E36D6-9D5E-46AA-89C4-B92ADA41CD24}" presName="childText" presStyleLbl="revTx" presStyleIdx="2" presStyleCnt="4">
        <dgm:presLayoutVars>
          <dgm:bulletEnabled val="1"/>
        </dgm:presLayoutVars>
      </dgm:prSet>
      <dgm:spPr/>
      <dgm:t>
        <a:bodyPr/>
        <a:lstStyle/>
        <a:p>
          <a:endParaRPr lang="el-GR"/>
        </a:p>
      </dgm:t>
    </dgm:pt>
    <dgm:pt modelId="{4F7DC9F6-8A61-498B-8A65-2033719BB23E}" type="pres">
      <dgm:prSet presAssocID="{DAD1ACBC-0B15-4AE3-998D-3BE323943457}" presName="parentText" presStyleLbl="node1" presStyleIdx="3" presStyleCnt="4">
        <dgm:presLayoutVars>
          <dgm:chMax val="0"/>
          <dgm:bulletEnabled val="1"/>
        </dgm:presLayoutVars>
      </dgm:prSet>
      <dgm:spPr/>
      <dgm:t>
        <a:bodyPr/>
        <a:lstStyle/>
        <a:p>
          <a:endParaRPr lang="el-GR"/>
        </a:p>
      </dgm:t>
    </dgm:pt>
    <dgm:pt modelId="{7E5CB811-36CC-4952-8FC3-8A1C8CC14128}" type="pres">
      <dgm:prSet presAssocID="{DAD1ACBC-0B15-4AE3-998D-3BE323943457}" presName="childText" presStyleLbl="revTx" presStyleIdx="3" presStyleCnt="4">
        <dgm:presLayoutVars>
          <dgm:bulletEnabled val="1"/>
        </dgm:presLayoutVars>
      </dgm:prSet>
      <dgm:spPr/>
      <dgm:t>
        <a:bodyPr/>
        <a:lstStyle/>
        <a:p>
          <a:endParaRPr lang="el-GR"/>
        </a:p>
      </dgm:t>
    </dgm:pt>
  </dgm:ptLst>
  <dgm:cxnLst>
    <dgm:cxn modelId="{C7CAB2ED-EBEB-4092-A991-748289A1D9C3}" type="presOf" srcId="{5FE8A0C2-83B8-4E15-8CEF-53359F47ACA8}" destId="{E2CE84A5-C6B9-4442-88EE-7C524F96A857}" srcOrd="0" destOrd="0" presId="urn:microsoft.com/office/officeart/2005/8/layout/vList2"/>
    <dgm:cxn modelId="{BB7E60EF-DCD4-4180-8214-53EB8D7F13B1}" type="presOf" srcId="{044E36D6-9D5E-46AA-89C4-B92ADA41CD24}" destId="{C645C0E4-2ACD-43AF-B03B-C93186736ED9}" srcOrd="0" destOrd="0" presId="urn:microsoft.com/office/officeart/2005/8/layout/vList2"/>
    <dgm:cxn modelId="{733C0631-B5DA-4C3C-9ED9-81357BFD6180}" type="presOf" srcId="{1F2CCBCA-B0E8-42ED-ADA6-EAF421DC4C74}" destId="{7C5ED0CD-D3C3-4F0B-B01F-CB9F939BD754}" srcOrd="0" destOrd="0" presId="urn:microsoft.com/office/officeart/2005/8/layout/vList2"/>
    <dgm:cxn modelId="{4C84231A-AC6D-4C20-9808-1885475F2ECB}" srcId="{DAD1ACBC-0B15-4AE3-998D-3BE323943457}" destId="{CDA28CDC-8BCF-4B4C-80E1-1EB7B59580A9}" srcOrd="0" destOrd="0" parTransId="{1BF1646B-7036-4005-9227-2EC6E7C861F6}" sibTransId="{6FA3920D-8B6D-436D-A53C-062448C1CD42}"/>
    <dgm:cxn modelId="{9E4B6913-1B58-4552-969D-3E80A3D453A1}" srcId="{9D2C8AEC-4DC1-4B80-888D-03B827285486}" destId="{1F2CCBCA-B0E8-42ED-ADA6-EAF421DC4C74}" srcOrd="0" destOrd="0" parTransId="{D62F510B-4DD1-4817-A5B9-83F30C70EB07}" sibTransId="{498CDAC5-C977-4D36-B76E-5AA96642185A}"/>
    <dgm:cxn modelId="{61A87F95-3AEB-4A21-98B7-FFA7BC7CBB58}" type="presOf" srcId="{9D2C8AEC-4DC1-4B80-888D-03B827285486}" destId="{1FFCA172-E44C-40E4-86B2-9ED932D06E58}" srcOrd="0" destOrd="0" presId="urn:microsoft.com/office/officeart/2005/8/layout/vList2"/>
    <dgm:cxn modelId="{3E4A95A6-A08F-4E14-9EF8-DB80037FDF68}" srcId="{1F2CCBCA-B0E8-42ED-ADA6-EAF421DC4C74}" destId="{EFC4B168-A03B-4A3A-AA61-F5288B649E89}" srcOrd="0" destOrd="0" parTransId="{088D4C57-19EF-44FD-9530-3E935359967B}" sibTransId="{D52A2C3A-0069-4098-967C-C9B3B644D737}"/>
    <dgm:cxn modelId="{4E5DE01E-A152-41B2-B807-7FF0805DFE95}" srcId="{ADE8FCE7-9947-425D-95D5-9F89C7AD53E2}" destId="{D999BF66-25D6-4D55-A32E-6867DE259FAB}" srcOrd="0" destOrd="0" parTransId="{C05BD120-E994-4DAD-8AE6-B5ED9DEFA32F}" sibTransId="{AACF5427-7E91-4625-B5A2-5C5547F7C169}"/>
    <dgm:cxn modelId="{DCAB709E-CE8E-4449-9665-19E3E8882EC7}" srcId="{9D2C8AEC-4DC1-4B80-888D-03B827285486}" destId="{044E36D6-9D5E-46AA-89C4-B92ADA41CD24}" srcOrd="2" destOrd="0" parTransId="{BF660887-B1FD-4A18-B1FE-C6C6124FD6BD}" sibTransId="{B198D468-30E3-4F9D-8FDE-DBDCA8A2A7A5}"/>
    <dgm:cxn modelId="{4A9B01D0-549D-489A-A58E-AD3BBFF79CBA}" srcId="{044E36D6-9D5E-46AA-89C4-B92ADA41CD24}" destId="{5FE8A0C2-83B8-4E15-8CEF-53359F47ACA8}" srcOrd="0" destOrd="0" parTransId="{950D488F-8ABD-4367-BFEF-162858A47D53}" sibTransId="{0821F4A4-1A67-401F-BA34-FF25578FDE14}"/>
    <dgm:cxn modelId="{2CBC3F37-2C42-45BA-A6E1-FF16649921E4}" type="presOf" srcId="{CDA28CDC-8BCF-4B4C-80E1-1EB7B59580A9}" destId="{7E5CB811-36CC-4952-8FC3-8A1C8CC14128}" srcOrd="0" destOrd="0" presId="urn:microsoft.com/office/officeart/2005/8/layout/vList2"/>
    <dgm:cxn modelId="{C6D015DC-BCC7-4151-BF8C-BCDB2CC954C2}" type="presOf" srcId="{ADE8FCE7-9947-425D-95D5-9F89C7AD53E2}" destId="{BD3233ED-09EF-4432-B582-B6C7525DB394}" srcOrd="0" destOrd="0" presId="urn:microsoft.com/office/officeart/2005/8/layout/vList2"/>
    <dgm:cxn modelId="{5BC466DC-6C22-4DE1-87FF-3D2E49C28988}" type="presOf" srcId="{EFC4B168-A03B-4A3A-AA61-F5288B649E89}" destId="{F864B1B1-3418-4A61-97A0-79B62AC3C1A2}" srcOrd="0" destOrd="0" presId="urn:microsoft.com/office/officeart/2005/8/layout/vList2"/>
    <dgm:cxn modelId="{511405DF-9B8B-4034-B918-53428FB602AE}" type="presOf" srcId="{DAD1ACBC-0B15-4AE3-998D-3BE323943457}" destId="{4F7DC9F6-8A61-498B-8A65-2033719BB23E}" srcOrd="0" destOrd="0" presId="urn:microsoft.com/office/officeart/2005/8/layout/vList2"/>
    <dgm:cxn modelId="{3B823357-E5D5-48CE-B942-27AE05602CB0}" srcId="{9D2C8AEC-4DC1-4B80-888D-03B827285486}" destId="{DAD1ACBC-0B15-4AE3-998D-3BE323943457}" srcOrd="3" destOrd="0" parTransId="{58399ECD-4582-4471-AF5D-AB1BA6BC371C}" sibTransId="{2ABFD7B6-8A74-4C56-8346-4C714CE8F1C6}"/>
    <dgm:cxn modelId="{58DEE864-5CCC-4EC6-9887-BD469093402F}" type="presOf" srcId="{D999BF66-25D6-4D55-A32E-6867DE259FAB}" destId="{487102EA-88DE-4C6A-A477-63830C506D1E}" srcOrd="0" destOrd="0" presId="urn:microsoft.com/office/officeart/2005/8/layout/vList2"/>
    <dgm:cxn modelId="{13CA9CD2-9F17-438B-85A9-32DC733B1F6C}" srcId="{9D2C8AEC-4DC1-4B80-888D-03B827285486}" destId="{ADE8FCE7-9947-425D-95D5-9F89C7AD53E2}" srcOrd="1" destOrd="0" parTransId="{9B206E71-7A74-4363-BBA1-8A0D7F5534DF}" sibTransId="{A297D8BE-19E5-468C-9B1B-51570DD988EF}"/>
    <dgm:cxn modelId="{2AA3D444-52FB-4B21-ACC6-58BB49E45614}" type="presParOf" srcId="{1FFCA172-E44C-40E4-86B2-9ED932D06E58}" destId="{7C5ED0CD-D3C3-4F0B-B01F-CB9F939BD754}" srcOrd="0" destOrd="0" presId="urn:microsoft.com/office/officeart/2005/8/layout/vList2"/>
    <dgm:cxn modelId="{42C475F7-98B3-4FAB-953F-6E66C8F8F6CA}" type="presParOf" srcId="{1FFCA172-E44C-40E4-86B2-9ED932D06E58}" destId="{F864B1B1-3418-4A61-97A0-79B62AC3C1A2}" srcOrd="1" destOrd="0" presId="urn:microsoft.com/office/officeart/2005/8/layout/vList2"/>
    <dgm:cxn modelId="{E5F5EC2E-5702-49BC-946C-C74FF9F7416F}" type="presParOf" srcId="{1FFCA172-E44C-40E4-86B2-9ED932D06E58}" destId="{BD3233ED-09EF-4432-B582-B6C7525DB394}" srcOrd="2" destOrd="0" presId="urn:microsoft.com/office/officeart/2005/8/layout/vList2"/>
    <dgm:cxn modelId="{DF93B448-2AED-4BDD-8DAE-40B7F65182F7}" type="presParOf" srcId="{1FFCA172-E44C-40E4-86B2-9ED932D06E58}" destId="{487102EA-88DE-4C6A-A477-63830C506D1E}" srcOrd="3" destOrd="0" presId="urn:microsoft.com/office/officeart/2005/8/layout/vList2"/>
    <dgm:cxn modelId="{646576E8-AD53-4594-BC4F-8F514A8FAA0E}" type="presParOf" srcId="{1FFCA172-E44C-40E4-86B2-9ED932D06E58}" destId="{C645C0E4-2ACD-43AF-B03B-C93186736ED9}" srcOrd="4" destOrd="0" presId="urn:microsoft.com/office/officeart/2005/8/layout/vList2"/>
    <dgm:cxn modelId="{18F9C916-E9D8-401D-96D3-0F477323D7A6}" type="presParOf" srcId="{1FFCA172-E44C-40E4-86B2-9ED932D06E58}" destId="{E2CE84A5-C6B9-4442-88EE-7C524F96A857}" srcOrd="5" destOrd="0" presId="urn:microsoft.com/office/officeart/2005/8/layout/vList2"/>
    <dgm:cxn modelId="{101CC470-3243-4715-BF4C-2383BA229812}" type="presParOf" srcId="{1FFCA172-E44C-40E4-86B2-9ED932D06E58}" destId="{4F7DC9F6-8A61-498B-8A65-2033719BB23E}" srcOrd="6" destOrd="0" presId="urn:microsoft.com/office/officeart/2005/8/layout/vList2"/>
    <dgm:cxn modelId="{AF828B88-2BD3-4622-91F7-A2E4584B79AF}" type="presParOf" srcId="{1FFCA172-E44C-40E4-86B2-9ED932D06E58}" destId="{7E5CB811-36CC-4952-8FC3-8A1C8CC14128}"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0824ACC-785F-421E-A2AB-52D0DEE99083}" type="doc">
      <dgm:prSet loTypeId="urn:microsoft.com/office/officeart/2005/8/layout/vList6" loCatId="list" qsTypeId="urn:microsoft.com/office/officeart/2005/8/quickstyle/simple1" qsCatId="simple" csTypeId="urn:microsoft.com/office/officeart/2005/8/colors/accent0_3" csCatId="mainScheme" phldr="1"/>
      <dgm:spPr/>
      <dgm:t>
        <a:bodyPr/>
        <a:lstStyle/>
        <a:p>
          <a:endParaRPr lang="el-GR"/>
        </a:p>
      </dgm:t>
    </dgm:pt>
    <dgm:pt modelId="{FFB71B1F-C3DA-4A5F-AF3C-F4CFCC271B46}">
      <dgm:prSet/>
      <dgm:spPr/>
      <dgm:t>
        <a:bodyPr/>
        <a:lstStyle/>
        <a:p>
          <a:pPr rtl="0"/>
          <a:r>
            <a:rPr lang="el-GR" dirty="0" smtClean="0"/>
            <a:t>για την πληροφόρηση κι επικοινωνία </a:t>
          </a:r>
          <a:endParaRPr lang="el-GR" dirty="0"/>
        </a:p>
      </dgm:t>
    </dgm:pt>
    <dgm:pt modelId="{B41FA0DC-EE81-4FB0-A640-77D6E304A704}" type="sibTrans" cxnId="{108DDC00-D432-4F7B-952A-B908C9C74479}">
      <dgm:prSet/>
      <dgm:spPr/>
      <dgm:t>
        <a:bodyPr/>
        <a:lstStyle/>
        <a:p>
          <a:endParaRPr lang="el-GR"/>
        </a:p>
      </dgm:t>
    </dgm:pt>
    <dgm:pt modelId="{3812A8A1-8545-4C36-A49E-6D77C7F870AB}" type="parTrans" cxnId="{108DDC00-D432-4F7B-952A-B908C9C74479}">
      <dgm:prSet/>
      <dgm:spPr/>
      <dgm:t>
        <a:bodyPr/>
        <a:lstStyle/>
        <a:p>
          <a:endParaRPr lang="el-GR"/>
        </a:p>
      </dgm:t>
    </dgm:pt>
    <dgm:pt modelId="{CC8E87AF-3803-48DD-A234-1DEB8A669D7C}" type="pres">
      <dgm:prSet presAssocID="{E0824ACC-785F-421E-A2AB-52D0DEE99083}" presName="Name0" presStyleCnt="0">
        <dgm:presLayoutVars>
          <dgm:dir/>
          <dgm:animLvl val="lvl"/>
          <dgm:resizeHandles/>
        </dgm:presLayoutVars>
      </dgm:prSet>
      <dgm:spPr/>
      <dgm:t>
        <a:bodyPr/>
        <a:lstStyle/>
        <a:p>
          <a:endParaRPr lang="el-GR"/>
        </a:p>
      </dgm:t>
    </dgm:pt>
    <dgm:pt modelId="{6C12ABBA-F54E-4208-A390-7B65A3B8F11A}" type="pres">
      <dgm:prSet presAssocID="{FFB71B1F-C3DA-4A5F-AF3C-F4CFCC271B46}" presName="linNode" presStyleCnt="0"/>
      <dgm:spPr/>
      <dgm:t>
        <a:bodyPr/>
        <a:lstStyle/>
        <a:p>
          <a:endParaRPr lang="el-GR"/>
        </a:p>
      </dgm:t>
    </dgm:pt>
    <dgm:pt modelId="{225635E1-8488-41DE-86F4-1352570DA5ED}" type="pres">
      <dgm:prSet presAssocID="{FFB71B1F-C3DA-4A5F-AF3C-F4CFCC271B46}" presName="parentShp" presStyleLbl="node1" presStyleIdx="0" presStyleCnt="1" custScaleX="701370">
        <dgm:presLayoutVars>
          <dgm:bulletEnabled val="1"/>
        </dgm:presLayoutVars>
      </dgm:prSet>
      <dgm:spPr/>
      <dgm:t>
        <a:bodyPr/>
        <a:lstStyle/>
        <a:p>
          <a:endParaRPr lang="el-GR"/>
        </a:p>
      </dgm:t>
    </dgm:pt>
    <dgm:pt modelId="{7AEE9AE0-1F50-4BC3-AF8E-C99A2F39B436}" type="pres">
      <dgm:prSet presAssocID="{FFB71B1F-C3DA-4A5F-AF3C-F4CFCC271B46}" presName="childShp" presStyleLbl="bgAccFollowNode1" presStyleIdx="0" presStyleCnt="1">
        <dgm:presLayoutVars>
          <dgm:bulletEnabled val="1"/>
        </dgm:presLayoutVars>
      </dgm:prSet>
      <dgm:spPr>
        <a:solidFill>
          <a:srgbClr val="F69008">
            <a:alpha val="90000"/>
          </a:srgbClr>
        </a:solidFill>
      </dgm:spPr>
      <dgm:t>
        <a:bodyPr/>
        <a:lstStyle/>
        <a:p>
          <a:endParaRPr lang="el-GR"/>
        </a:p>
      </dgm:t>
    </dgm:pt>
  </dgm:ptLst>
  <dgm:cxnLst>
    <dgm:cxn modelId="{108DDC00-D432-4F7B-952A-B908C9C74479}" srcId="{E0824ACC-785F-421E-A2AB-52D0DEE99083}" destId="{FFB71B1F-C3DA-4A5F-AF3C-F4CFCC271B46}" srcOrd="0" destOrd="0" parTransId="{3812A8A1-8545-4C36-A49E-6D77C7F870AB}" sibTransId="{B41FA0DC-EE81-4FB0-A640-77D6E304A704}"/>
    <dgm:cxn modelId="{0DE0AC88-62AE-4798-B34D-C168BFCCA32A}" type="presOf" srcId="{FFB71B1F-C3DA-4A5F-AF3C-F4CFCC271B46}" destId="{225635E1-8488-41DE-86F4-1352570DA5ED}" srcOrd="0" destOrd="0" presId="urn:microsoft.com/office/officeart/2005/8/layout/vList6"/>
    <dgm:cxn modelId="{A1E72F7C-B74B-4386-90B7-9A36C7CDAB61}" type="presOf" srcId="{E0824ACC-785F-421E-A2AB-52D0DEE99083}" destId="{CC8E87AF-3803-48DD-A234-1DEB8A669D7C}" srcOrd="0" destOrd="0" presId="urn:microsoft.com/office/officeart/2005/8/layout/vList6"/>
    <dgm:cxn modelId="{2A8D598C-D153-4FDD-8245-D9C479F9D87C}" type="presParOf" srcId="{CC8E87AF-3803-48DD-A234-1DEB8A669D7C}" destId="{6C12ABBA-F54E-4208-A390-7B65A3B8F11A}" srcOrd="0" destOrd="0" presId="urn:microsoft.com/office/officeart/2005/8/layout/vList6"/>
    <dgm:cxn modelId="{BAF5516D-9665-4F7A-B0BF-9B92B63F581A}" type="presParOf" srcId="{6C12ABBA-F54E-4208-A390-7B65A3B8F11A}" destId="{225635E1-8488-41DE-86F4-1352570DA5ED}" srcOrd="0" destOrd="0" presId="urn:microsoft.com/office/officeart/2005/8/layout/vList6"/>
    <dgm:cxn modelId="{5E274E5A-95E6-4299-BCD2-71339F4A5302}" type="presParOf" srcId="{6C12ABBA-F54E-4208-A390-7B65A3B8F11A}" destId="{7AEE9AE0-1F50-4BC3-AF8E-C99A2F39B436}" srcOrd="1" destOrd="0" presId="urn:microsoft.com/office/officeart/2005/8/layout/v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6E7BD16-08E1-41E5-BC63-19F68CAD4404}" type="doc">
      <dgm:prSet loTypeId="urn:microsoft.com/office/officeart/2005/8/layout/vList3#1" loCatId="list" qsTypeId="urn:microsoft.com/office/officeart/2005/8/quickstyle/3d3" qsCatId="3D" csTypeId="urn:microsoft.com/office/officeart/2005/8/colors/accent1_2" csCatId="accent1"/>
      <dgm:spPr/>
      <dgm:t>
        <a:bodyPr/>
        <a:lstStyle/>
        <a:p>
          <a:endParaRPr lang="el-GR"/>
        </a:p>
      </dgm:t>
    </dgm:pt>
    <dgm:pt modelId="{2FA3BC30-8BB9-4E83-B141-4270B575FD44}">
      <dgm:prSet custT="1"/>
      <dgm:spPr/>
      <dgm:t>
        <a:bodyPr/>
        <a:lstStyle/>
        <a:p>
          <a:pPr rtl="0"/>
          <a:r>
            <a:rPr lang="el-GR" sz="1000" b="0" dirty="0" smtClean="0">
              <a:solidFill>
                <a:schemeClr val="tx1"/>
              </a:solidFill>
            </a:rPr>
            <a:t>Από τους δικαιούχους αλλά και από τους φορείς υλοποίησης είναι απαραίτητο να υπάρχει μέριμνα για την ορθή εφαρμογή της σηματοδότησης των έργων, των χώρων, των ιστοσελίδων και των επικοινωνιακών ενεργειών </a:t>
          </a:r>
          <a:endParaRPr lang="el-GR" sz="1000" b="0" dirty="0">
            <a:solidFill>
              <a:schemeClr val="tx1"/>
            </a:solidFill>
          </a:endParaRPr>
        </a:p>
      </dgm:t>
    </dgm:pt>
    <dgm:pt modelId="{3075D427-BBCA-479B-8FE9-6B02FE2074A9}" type="parTrans" cxnId="{D54EEA0A-C8E0-4F80-B8B6-E7D2054D978F}">
      <dgm:prSet/>
      <dgm:spPr/>
      <dgm:t>
        <a:bodyPr/>
        <a:lstStyle/>
        <a:p>
          <a:endParaRPr lang="el-GR"/>
        </a:p>
      </dgm:t>
    </dgm:pt>
    <dgm:pt modelId="{F879EE56-8967-4FE0-93A6-3452D8FF400C}" type="sibTrans" cxnId="{D54EEA0A-C8E0-4F80-B8B6-E7D2054D978F}">
      <dgm:prSet/>
      <dgm:spPr/>
      <dgm:t>
        <a:bodyPr/>
        <a:lstStyle/>
        <a:p>
          <a:endParaRPr lang="el-GR"/>
        </a:p>
      </dgm:t>
    </dgm:pt>
    <dgm:pt modelId="{6E9D711D-F8F7-480E-8E61-9400F0290B84}" type="pres">
      <dgm:prSet presAssocID="{96E7BD16-08E1-41E5-BC63-19F68CAD4404}" presName="linearFlow" presStyleCnt="0">
        <dgm:presLayoutVars>
          <dgm:dir/>
          <dgm:resizeHandles val="exact"/>
        </dgm:presLayoutVars>
      </dgm:prSet>
      <dgm:spPr/>
      <dgm:t>
        <a:bodyPr/>
        <a:lstStyle/>
        <a:p>
          <a:endParaRPr lang="el-GR"/>
        </a:p>
      </dgm:t>
    </dgm:pt>
    <dgm:pt modelId="{6496AB3A-586F-4D47-BCEF-A04ADDE9956D}" type="pres">
      <dgm:prSet presAssocID="{2FA3BC30-8BB9-4E83-B141-4270B575FD44}" presName="composite" presStyleCnt="0"/>
      <dgm:spPr/>
    </dgm:pt>
    <dgm:pt modelId="{8123DF73-5FE6-4737-BD2D-73A2A7E58CE2}" type="pres">
      <dgm:prSet presAssocID="{2FA3BC30-8BB9-4E83-B141-4270B575FD44}" presName="imgShp" presStyleLbl="fgImgPlace1" presStyleIdx="0" presStyleCnt="1"/>
      <dgm:spPr>
        <a:blipFill rotWithShape="0">
          <a:blip xmlns:r="http://schemas.openxmlformats.org/officeDocument/2006/relationships" r:embed="rId1"/>
          <a:stretch>
            <a:fillRect/>
          </a:stretch>
        </a:blipFill>
      </dgm:spPr>
    </dgm:pt>
    <dgm:pt modelId="{5D65BAA7-3E6D-4DC0-9DB7-1D4D6A5C3258}" type="pres">
      <dgm:prSet presAssocID="{2FA3BC30-8BB9-4E83-B141-4270B575FD44}" presName="txShp" presStyleLbl="node1" presStyleIdx="0" presStyleCnt="1">
        <dgm:presLayoutVars>
          <dgm:bulletEnabled val="1"/>
        </dgm:presLayoutVars>
      </dgm:prSet>
      <dgm:spPr/>
      <dgm:t>
        <a:bodyPr/>
        <a:lstStyle/>
        <a:p>
          <a:endParaRPr lang="el-GR"/>
        </a:p>
      </dgm:t>
    </dgm:pt>
  </dgm:ptLst>
  <dgm:cxnLst>
    <dgm:cxn modelId="{0DFF28E8-D7CC-4839-9FEA-CBB7996EFD76}" type="presOf" srcId="{2FA3BC30-8BB9-4E83-B141-4270B575FD44}" destId="{5D65BAA7-3E6D-4DC0-9DB7-1D4D6A5C3258}" srcOrd="0" destOrd="0" presId="urn:microsoft.com/office/officeart/2005/8/layout/vList3#1"/>
    <dgm:cxn modelId="{97978967-D3CA-41C3-A891-05AA5F53AFF0}" type="presOf" srcId="{96E7BD16-08E1-41E5-BC63-19F68CAD4404}" destId="{6E9D711D-F8F7-480E-8E61-9400F0290B84}" srcOrd="0" destOrd="0" presId="urn:microsoft.com/office/officeart/2005/8/layout/vList3#1"/>
    <dgm:cxn modelId="{D54EEA0A-C8E0-4F80-B8B6-E7D2054D978F}" srcId="{96E7BD16-08E1-41E5-BC63-19F68CAD4404}" destId="{2FA3BC30-8BB9-4E83-B141-4270B575FD44}" srcOrd="0" destOrd="0" parTransId="{3075D427-BBCA-479B-8FE9-6B02FE2074A9}" sibTransId="{F879EE56-8967-4FE0-93A6-3452D8FF400C}"/>
    <dgm:cxn modelId="{563CA519-DC79-44CF-8ED1-7FF1D0EDCB54}" type="presParOf" srcId="{6E9D711D-F8F7-480E-8E61-9400F0290B84}" destId="{6496AB3A-586F-4D47-BCEF-A04ADDE9956D}" srcOrd="0" destOrd="0" presId="urn:microsoft.com/office/officeart/2005/8/layout/vList3#1"/>
    <dgm:cxn modelId="{89D7A2FB-D4CD-4376-960A-EC626FCA2069}" type="presParOf" srcId="{6496AB3A-586F-4D47-BCEF-A04ADDE9956D}" destId="{8123DF73-5FE6-4737-BD2D-73A2A7E58CE2}" srcOrd="0" destOrd="0" presId="urn:microsoft.com/office/officeart/2005/8/layout/vList3#1"/>
    <dgm:cxn modelId="{EA2F74CA-7B55-40AC-B0B4-05FB4183A33D}" type="presParOf" srcId="{6496AB3A-586F-4D47-BCEF-A04ADDE9956D}" destId="{5D65BAA7-3E6D-4DC0-9DB7-1D4D6A5C3258}" srcOrd="1" destOrd="0" presId="urn:microsoft.com/office/officeart/2005/8/layout/vList3#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9D2C8AEC-4DC1-4B80-888D-03B82728548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l-GR"/>
        </a:p>
      </dgm:t>
    </dgm:pt>
    <dgm:pt modelId="{1F2CCBCA-B0E8-42ED-ADA6-EAF421DC4C74}">
      <dgm:prSet/>
      <dgm:spPr/>
      <dgm:t>
        <a:bodyPr/>
        <a:lstStyle/>
        <a:p>
          <a:pPr rtl="0"/>
          <a:r>
            <a:rPr lang="el-GR" dirty="0" smtClean="0"/>
            <a:t>ΕΠ:</a:t>
          </a:r>
          <a:endParaRPr lang="el-GR" dirty="0"/>
        </a:p>
      </dgm:t>
    </dgm:pt>
    <dgm:pt modelId="{D62F510B-4DD1-4817-A5B9-83F30C70EB07}" type="parTrans" cxnId="{9E4B6913-1B58-4552-969D-3E80A3D453A1}">
      <dgm:prSet/>
      <dgm:spPr/>
      <dgm:t>
        <a:bodyPr/>
        <a:lstStyle/>
        <a:p>
          <a:endParaRPr lang="el-GR"/>
        </a:p>
      </dgm:t>
    </dgm:pt>
    <dgm:pt modelId="{498CDAC5-C977-4D36-B76E-5AA96642185A}" type="sibTrans" cxnId="{9E4B6913-1B58-4552-969D-3E80A3D453A1}">
      <dgm:prSet/>
      <dgm:spPr/>
      <dgm:t>
        <a:bodyPr/>
        <a:lstStyle/>
        <a:p>
          <a:endParaRPr lang="el-GR"/>
        </a:p>
      </dgm:t>
    </dgm:pt>
    <dgm:pt modelId="{ADE8FCE7-9947-425D-95D5-9F89C7AD53E2}">
      <dgm:prSet/>
      <dgm:spPr/>
      <dgm:t>
        <a:bodyPr/>
        <a:lstStyle/>
        <a:p>
          <a:pPr rtl="0"/>
          <a:r>
            <a:rPr lang="el-GR" dirty="0" smtClean="0"/>
            <a:t>ΕΥΔ:</a:t>
          </a:r>
          <a:endParaRPr lang="el-GR" dirty="0"/>
        </a:p>
      </dgm:t>
    </dgm:pt>
    <dgm:pt modelId="{9B206E71-7A74-4363-BBA1-8A0D7F5534DF}" type="parTrans" cxnId="{13CA9CD2-9F17-438B-85A9-32DC733B1F6C}">
      <dgm:prSet/>
      <dgm:spPr/>
      <dgm:t>
        <a:bodyPr/>
        <a:lstStyle/>
        <a:p>
          <a:endParaRPr lang="el-GR"/>
        </a:p>
      </dgm:t>
    </dgm:pt>
    <dgm:pt modelId="{A297D8BE-19E5-468C-9B1B-51570DD988EF}" type="sibTrans" cxnId="{13CA9CD2-9F17-438B-85A9-32DC733B1F6C}">
      <dgm:prSet/>
      <dgm:spPr/>
      <dgm:t>
        <a:bodyPr/>
        <a:lstStyle/>
        <a:p>
          <a:endParaRPr lang="el-GR"/>
        </a:p>
      </dgm:t>
    </dgm:pt>
    <dgm:pt modelId="{EFC4B168-A03B-4A3A-AA61-F5288B649E89}">
      <dgm:prSet/>
      <dgm:spPr/>
      <dgm:t>
        <a:bodyPr/>
        <a:lstStyle/>
        <a:p>
          <a:pPr rtl="0"/>
          <a:r>
            <a:rPr lang="el-GR" dirty="0" smtClean="0"/>
            <a:t>ΕΔΕΤ:</a:t>
          </a:r>
          <a:endParaRPr lang="el-GR" dirty="0"/>
        </a:p>
      </dgm:t>
    </dgm:pt>
    <dgm:pt modelId="{088D4C57-19EF-44FD-9530-3E935359967B}" type="parTrans" cxnId="{3E4A95A6-A08F-4E14-9EF8-DB80037FDF68}">
      <dgm:prSet/>
      <dgm:spPr/>
      <dgm:t>
        <a:bodyPr/>
        <a:lstStyle/>
        <a:p>
          <a:endParaRPr lang="el-GR"/>
        </a:p>
      </dgm:t>
    </dgm:pt>
    <dgm:pt modelId="{D52A2C3A-0069-4098-967C-C9B3B644D737}" type="sibTrans" cxnId="{3E4A95A6-A08F-4E14-9EF8-DB80037FDF68}">
      <dgm:prSet/>
      <dgm:spPr/>
      <dgm:t>
        <a:bodyPr/>
        <a:lstStyle/>
        <a:p>
          <a:endParaRPr lang="el-GR"/>
        </a:p>
      </dgm:t>
    </dgm:pt>
    <dgm:pt modelId="{A39B7823-F01B-4B8E-A30B-C34146F5DD54}">
      <dgm:prSet/>
      <dgm:spPr/>
      <dgm:t>
        <a:bodyPr/>
        <a:lstStyle/>
        <a:p>
          <a:pPr rtl="0"/>
          <a:r>
            <a:rPr lang="el-GR" dirty="0" smtClean="0"/>
            <a:t>Επιχειρησιακό Πρόγραμμα</a:t>
          </a:r>
          <a:endParaRPr lang="el-GR" dirty="0"/>
        </a:p>
      </dgm:t>
    </dgm:pt>
    <dgm:pt modelId="{8F000234-BFB5-40C1-AA02-D5B355459F23}" type="parTrans" cxnId="{C2A5F55F-D94F-4A3A-93AE-40D5C38BB6E2}">
      <dgm:prSet/>
      <dgm:spPr/>
      <dgm:t>
        <a:bodyPr/>
        <a:lstStyle/>
        <a:p>
          <a:endParaRPr lang="el-GR"/>
        </a:p>
      </dgm:t>
    </dgm:pt>
    <dgm:pt modelId="{4BDE82F8-4144-4800-8B61-151FCC29DF13}" type="sibTrans" cxnId="{C2A5F55F-D94F-4A3A-93AE-40D5C38BB6E2}">
      <dgm:prSet/>
      <dgm:spPr/>
      <dgm:t>
        <a:bodyPr/>
        <a:lstStyle/>
        <a:p>
          <a:endParaRPr lang="el-GR"/>
        </a:p>
      </dgm:t>
    </dgm:pt>
    <dgm:pt modelId="{35032AA0-AB34-4E72-958C-0EC1A52690BB}">
      <dgm:prSet/>
      <dgm:spPr/>
      <dgm:t>
        <a:bodyPr/>
        <a:lstStyle/>
        <a:p>
          <a:pPr rtl="0"/>
          <a:r>
            <a:rPr lang="el-GR" dirty="0" smtClean="0"/>
            <a:t>Ευρωπαϊκά Διαρθρωτικά και Επενδυτικά Ταμεία</a:t>
          </a:r>
          <a:endParaRPr lang="el-GR" dirty="0"/>
        </a:p>
      </dgm:t>
    </dgm:pt>
    <dgm:pt modelId="{082A82D0-6674-4209-AB81-D041C0FF4F3E}" type="parTrans" cxnId="{90C52C96-D2CD-4DAD-B864-19BEBC49291B}">
      <dgm:prSet/>
      <dgm:spPr/>
      <dgm:t>
        <a:bodyPr/>
        <a:lstStyle/>
        <a:p>
          <a:endParaRPr lang="el-GR"/>
        </a:p>
      </dgm:t>
    </dgm:pt>
    <dgm:pt modelId="{CBB49993-F487-4FA5-AE16-EE66FB506F1B}" type="sibTrans" cxnId="{90C52C96-D2CD-4DAD-B864-19BEBC49291B}">
      <dgm:prSet/>
      <dgm:spPr/>
      <dgm:t>
        <a:bodyPr/>
        <a:lstStyle/>
        <a:p>
          <a:endParaRPr lang="el-GR"/>
        </a:p>
      </dgm:t>
    </dgm:pt>
    <dgm:pt modelId="{68B46841-C1DD-4042-8A5C-D5BCF4B265FB}">
      <dgm:prSet/>
      <dgm:spPr/>
      <dgm:t>
        <a:bodyPr/>
        <a:lstStyle/>
        <a:p>
          <a:pPr rtl="0"/>
          <a:r>
            <a:rPr lang="el-GR" dirty="0" smtClean="0"/>
            <a:t>Ειδική Υπηρεσία Διαχείρισης</a:t>
          </a:r>
          <a:endParaRPr lang="el-GR" dirty="0"/>
        </a:p>
      </dgm:t>
    </dgm:pt>
    <dgm:pt modelId="{C00692E5-9D61-4C1E-B2ED-02B077C8DC74}" type="parTrans" cxnId="{57034717-5527-4AC4-B6AF-9138EFE1B826}">
      <dgm:prSet/>
      <dgm:spPr/>
      <dgm:t>
        <a:bodyPr/>
        <a:lstStyle/>
        <a:p>
          <a:endParaRPr lang="el-GR"/>
        </a:p>
      </dgm:t>
    </dgm:pt>
    <dgm:pt modelId="{9F0F61B9-FFBE-471B-8053-23E917B77D04}" type="sibTrans" cxnId="{57034717-5527-4AC4-B6AF-9138EFE1B826}">
      <dgm:prSet/>
      <dgm:spPr/>
      <dgm:t>
        <a:bodyPr/>
        <a:lstStyle/>
        <a:p>
          <a:endParaRPr lang="el-GR"/>
        </a:p>
      </dgm:t>
    </dgm:pt>
    <dgm:pt modelId="{7B3A81E0-C7AD-4BF4-8E94-BE42662E0860}">
      <dgm:prSet/>
      <dgm:spPr/>
      <dgm:t>
        <a:bodyPr/>
        <a:lstStyle/>
        <a:p>
          <a:pPr rtl="0"/>
          <a:r>
            <a:rPr lang="el-GR" dirty="0" smtClean="0"/>
            <a:t>ΕΤΠΑ:</a:t>
          </a:r>
          <a:endParaRPr lang="el-GR" dirty="0"/>
        </a:p>
      </dgm:t>
    </dgm:pt>
    <dgm:pt modelId="{A33A3B6D-36F0-4CF8-BD69-CA549BDAAFC8}" type="parTrans" cxnId="{01F1C673-726E-47A9-BFC5-78CFAAB59DF5}">
      <dgm:prSet/>
      <dgm:spPr/>
      <dgm:t>
        <a:bodyPr/>
        <a:lstStyle/>
        <a:p>
          <a:endParaRPr lang="el-GR"/>
        </a:p>
      </dgm:t>
    </dgm:pt>
    <dgm:pt modelId="{7ED37423-08AD-4BB3-B336-AA5554713A35}" type="sibTrans" cxnId="{01F1C673-726E-47A9-BFC5-78CFAAB59DF5}">
      <dgm:prSet/>
      <dgm:spPr/>
      <dgm:t>
        <a:bodyPr/>
        <a:lstStyle/>
        <a:p>
          <a:endParaRPr lang="el-GR"/>
        </a:p>
      </dgm:t>
    </dgm:pt>
    <dgm:pt modelId="{E98353AE-8395-43FC-9D05-9C7110D1000C}">
      <dgm:prSet/>
      <dgm:spPr/>
      <dgm:t>
        <a:bodyPr/>
        <a:lstStyle/>
        <a:p>
          <a:pPr rtl="0"/>
          <a:r>
            <a:rPr lang="el-GR" dirty="0" smtClean="0"/>
            <a:t>Ευρωπαϊκό Ταμείο Περιφερειακής Ανάπτυξης</a:t>
          </a:r>
          <a:endParaRPr lang="el-GR" dirty="0"/>
        </a:p>
      </dgm:t>
    </dgm:pt>
    <dgm:pt modelId="{8D7C3FEA-47E6-4000-AC20-C87871C352EC}" type="parTrans" cxnId="{ED8C51B7-CE99-48C9-83FA-B9F5F61DD045}">
      <dgm:prSet/>
      <dgm:spPr/>
      <dgm:t>
        <a:bodyPr/>
        <a:lstStyle/>
        <a:p>
          <a:endParaRPr lang="el-GR"/>
        </a:p>
      </dgm:t>
    </dgm:pt>
    <dgm:pt modelId="{54D38DBA-EEDB-4FB6-B9C2-B24968550AAA}" type="sibTrans" cxnId="{ED8C51B7-CE99-48C9-83FA-B9F5F61DD045}">
      <dgm:prSet/>
      <dgm:spPr/>
      <dgm:t>
        <a:bodyPr/>
        <a:lstStyle/>
        <a:p>
          <a:endParaRPr lang="el-GR"/>
        </a:p>
      </dgm:t>
    </dgm:pt>
    <dgm:pt modelId="{B5ADC60F-1044-4A57-89ED-8C3C197B2A01}">
      <dgm:prSet/>
      <dgm:spPr/>
      <dgm:t>
        <a:bodyPr/>
        <a:lstStyle/>
        <a:p>
          <a:pPr rtl="0"/>
          <a:r>
            <a:rPr lang="el-GR" dirty="0" smtClean="0"/>
            <a:t>ΕΚΤ:</a:t>
          </a:r>
          <a:endParaRPr lang="el-GR" dirty="0"/>
        </a:p>
      </dgm:t>
    </dgm:pt>
    <dgm:pt modelId="{F5656D2C-15AE-4580-8B49-897136C5D0B4}" type="parTrans" cxnId="{7C31F8DF-686F-4C2C-B68C-F1EECF20E291}">
      <dgm:prSet/>
      <dgm:spPr/>
      <dgm:t>
        <a:bodyPr/>
        <a:lstStyle/>
        <a:p>
          <a:endParaRPr lang="el-GR"/>
        </a:p>
      </dgm:t>
    </dgm:pt>
    <dgm:pt modelId="{BE14A233-C92B-4E40-B146-30C675AB6B28}" type="sibTrans" cxnId="{7C31F8DF-686F-4C2C-B68C-F1EECF20E291}">
      <dgm:prSet/>
      <dgm:spPr/>
      <dgm:t>
        <a:bodyPr/>
        <a:lstStyle/>
        <a:p>
          <a:endParaRPr lang="el-GR"/>
        </a:p>
      </dgm:t>
    </dgm:pt>
    <dgm:pt modelId="{E9058F5B-F6E9-4F1A-830A-882F8A384438}">
      <dgm:prSet/>
      <dgm:spPr/>
      <dgm:t>
        <a:bodyPr/>
        <a:lstStyle/>
        <a:p>
          <a:pPr rtl="0"/>
          <a:r>
            <a:rPr lang="el-GR" dirty="0" smtClean="0"/>
            <a:t>Ευρωπαϊκό Κοινωνικό Ταμείο</a:t>
          </a:r>
          <a:endParaRPr lang="el-GR" dirty="0"/>
        </a:p>
      </dgm:t>
    </dgm:pt>
    <dgm:pt modelId="{3DB63BF5-A515-468F-81C0-971843B01199}" type="parTrans" cxnId="{819C6677-A513-4DB6-B655-722877105223}">
      <dgm:prSet/>
      <dgm:spPr/>
      <dgm:t>
        <a:bodyPr/>
        <a:lstStyle/>
        <a:p>
          <a:endParaRPr lang="el-GR"/>
        </a:p>
      </dgm:t>
    </dgm:pt>
    <dgm:pt modelId="{42C20B5D-C6EA-44ED-B65D-67025CE63C1B}" type="sibTrans" cxnId="{819C6677-A513-4DB6-B655-722877105223}">
      <dgm:prSet/>
      <dgm:spPr/>
      <dgm:t>
        <a:bodyPr/>
        <a:lstStyle/>
        <a:p>
          <a:endParaRPr lang="el-GR"/>
        </a:p>
      </dgm:t>
    </dgm:pt>
    <dgm:pt modelId="{C5357AAB-80C3-45CB-B291-265A95CF486A}">
      <dgm:prSet/>
      <dgm:spPr/>
      <dgm:t>
        <a:bodyPr/>
        <a:lstStyle/>
        <a:p>
          <a:pPr rtl="0"/>
          <a:r>
            <a:rPr lang="el-GR" dirty="0" smtClean="0"/>
            <a:t>ΤΣ:</a:t>
          </a:r>
          <a:endParaRPr lang="el-GR" dirty="0"/>
        </a:p>
      </dgm:t>
    </dgm:pt>
    <dgm:pt modelId="{E0E74BD8-9D44-4ABE-910A-339D67076722}" type="parTrans" cxnId="{5357713A-2017-4D23-948E-07AD5CB3D265}">
      <dgm:prSet/>
      <dgm:spPr/>
      <dgm:t>
        <a:bodyPr/>
        <a:lstStyle/>
        <a:p>
          <a:endParaRPr lang="el-GR"/>
        </a:p>
      </dgm:t>
    </dgm:pt>
    <dgm:pt modelId="{82B37758-AB0A-4301-B9BF-813A94E574F5}" type="sibTrans" cxnId="{5357713A-2017-4D23-948E-07AD5CB3D265}">
      <dgm:prSet/>
      <dgm:spPr/>
      <dgm:t>
        <a:bodyPr/>
        <a:lstStyle/>
        <a:p>
          <a:endParaRPr lang="el-GR"/>
        </a:p>
      </dgm:t>
    </dgm:pt>
    <dgm:pt modelId="{F30849EF-665F-4578-B40D-DC93F589411D}">
      <dgm:prSet/>
      <dgm:spPr/>
      <dgm:t>
        <a:bodyPr/>
        <a:lstStyle/>
        <a:p>
          <a:pPr rtl="0"/>
          <a:r>
            <a:rPr lang="el-GR" dirty="0" smtClean="0"/>
            <a:t>Ταμείο Συνοχής</a:t>
          </a:r>
          <a:endParaRPr lang="el-GR" dirty="0"/>
        </a:p>
      </dgm:t>
    </dgm:pt>
    <dgm:pt modelId="{BC6E0598-D83F-48B4-9445-ED3265381421}" type="parTrans" cxnId="{07AD78A5-AD04-45E0-BDD5-1559520524CD}">
      <dgm:prSet/>
      <dgm:spPr/>
      <dgm:t>
        <a:bodyPr/>
        <a:lstStyle/>
        <a:p>
          <a:endParaRPr lang="el-GR"/>
        </a:p>
      </dgm:t>
    </dgm:pt>
    <dgm:pt modelId="{C9E08915-70BF-4D3B-9818-91D7269B4544}" type="sibTrans" cxnId="{07AD78A5-AD04-45E0-BDD5-1559520524CD}">
      <dgm:prSet/>
      <dgm:spPr/>
      <dgm:t>
        <a:bodyPr/>
        <a:lstStyle/>
        <a:p>
          <a:endParaRPr lang="el-GR"/>
        </a:p>
      </dgm:t>
    </dgm:pt>
    <dgm:pt modelId="{1CAD16A9-CD0F-4427-86AA-AFDFAE6C1012}">
      <dgm:prSet/>
      <dgm:spPr/>
      <dgm:t>
        <a:bodyPr/>
        <a:lstStyle/>
        <a:p>
          <a:pPr rtl="0"/>
          <a:r>
            <a:rPr lang="el-GR" dirty="0" smtClean="0"/>
            <a:t>Οδηγός:</a:t>
          </a:r>
          <a:endParaRPr lang="el-GR" dirty="0"/>
        </a:p>
      </dgm:t>
    </dgm:pt>
    <dgm:pt modelId="{A6E2F231-4581-41AF-A856-638C4B1459F9}" type="parTrans" cxnId="{371C4E5F-B8AA-4C8C-8627-6B058D7890D0}">
      <dgm:prSet/>
      <dgm:spPr/>
      <dgm:t>
        <a:bodyPr/>
        <a:lstStyle/>
        <a:p>
          <a:endParaRPr lang="el-GR"/>
        </a:p>
      </dgm:t>
    </dgm:pt>
    <dgm:pt modelId="{1D2DEE23-4CC9-47B1-964E-845BFE0C7E96}" type="sibTrans" cxnId="{371C4E5F-B8AA-4C8C-8627-6B058D7890D0}">
      <dgm:prSet/>
      <dgm:spPr/>
      <dgm:t>
        <a:bodyPr/>
        <a:lstStyle/>
        <a:p>
          <a:endParaRPr lang="el-GR"/>
        </a:p>
      </dgm:t>
    </dgm:pt>
    <dgm:pt modelId="{726EDC7E-69CA-4A85-9D5D-12FEE1FEAD29}">
      <dgm:prSet/>
      <dgm:spPr/>
      <dgm:t>
        <a:bodyPr/>
        <a:lstStyle/>
        <a:p>
          <a:pPr rtl="0"/>
          <a:r>
            <a:rPr lang="el-GR" dirty="0" smtClean="0"/>
            <a:t>Επικοινωνιακός Οδηγός ΕΣΠΑ 2014-2020</a:t>
          </a:r>
          <a:endParaRPr lang="el-GR" dirty="0"/>
        </a:p>
      </dgm:t>
    </dgm:pt>
    <dgm:pt modelId="{63736C6B-BA98-4A34-93E7-D4D1D16B980F}" type="parTrans" cxnId="{F0A0A2C3-16BF-42F3-9F0D-1DC37FC2CC67}">
      <dgm:prSet/>
      <dgm:spPr/>
      <dgm:t>
        <a:bodyPr/>
        <a:lstStyle/>
        <a:p>
          <a:endParaRPr lang="el-GR"/>
        </a:p>
      </dgm:t>
    </dgm:pt>
    <dgm:pt modelId="{49A8EBA0-B0B0-4879-A035-71CC4BBBB919}" type="sibTrans" cxnId="{F0A0A2C3-16BF-42F3-9F0D-1DC37FC2CC67}">
      <dgm:prSet/>
      <dgm:spPr/>
      <dgm:t>
        <a:bodyPr/>
        <a:lstStyle/>
        <a:p>
          <a:endParaRPr lang="el-GR"/>
        </a:p>
      </dgm:t>
    </dgm:pt>
    <dgm:pt modelId="{65B59689-EF00-4C80-BDA5-CFECFED8C8DE}">
      <dgm:prSet/>
      <dgm:spPr/>
      <dgm:t>
        <a:bodyPr/>
        <a:lstStyle/>
        <a:p>
          <a:pPr rtl="0"/>
          <a:r>
            <a:rPr lang="el-GR" dirty="0" smtClean="0"/>
            <a:t>ΕΣΠΑ:</a:t>
          </a:r>
          <a:endParaRPr lang="el-GR" dirty="0"/>
        </a:p>
      </dgm:t>
    </dgm:pt>
    <dgm:pt modelId="{3F33B0AE-C07B-40DD-93AD-BA5F2A9A4B15}" type="parTrans" cxnId="{1BAC55DF-CAFF-40D2-9848-06A71839B335}">
      <dgm:prSet/>
      <dgm:spPr/>
      <dgm:t>
        <a:bodyPr/>
        <a:lstStyle/>
        <a:p>
          <a:endParaRPr lang="el-GR"/>
        </a:p>
      </dgm:t>
    </dgm:pt>
    <dgm:pt modelId="{C3140BC2-0C21-429C-9920-EA594594A548}" type="sibTrans" cxnId="{1BAC55DF-CAFF-40D2-9848-06A71839B335}">
      <dgm:prSet/>
      <dgm:spPr/>
      <dgm:t>
        <a:bodyPr/>
        <a:lstStyle/>
        <a:p>
          <a:endParaRPr lang="el-GR"/>
        </a:p>
      </dgm:t>
    </dgm:pt>
    <dgm:pt modelId="{606D4BBE-B1DA-4BDC-B6DE-3A916DE45E12}">
      <dgm:prSet/>
      <dgm:spPr/>
      <dgm:t>
        <a:bodyPr/>
        <a:lstStyle/>
        <a:p>
          <a:pPr rtl="0"/>
          <a:r>
            <a:rPr lang="el-GR" dirty="0" smtClean="0"/>
            <a:t>Εταιρικό Σύμφωνο για το Πλαίσιο Ανάπτυξης</a:t>
          </a:r>
          <a:endParaRPr lang="el-GR" dirty="0"/>
        </a:p>
      </dgm:t>
    </dgm:pt>
    <dgm:pt modelId="{6427D61D-00F6-42CA-B6D4-94107DC3F659}" type="parTrans" cxnId="{6856BFE1-0922-4B03-9D2F-6E767D5E2A30}">
      <dgm:prSet/>
      <dgm:spPr/>
      <dgm:t>
        <a:bodyPr/>
        <a:lstStyle/>
        <a:p>
          <a:endParaRPr lang="el-GR"/>
        </a:p>
      </dgm:t>
    </dgm:pt>
    <dgm:pt modelId="{54557C55-5BB0-492B-8972-82A547ADED58}" type="sibTrans" cxnId="{6856BFE1-0922-4B03-9D2F-6E767D5E2A30}">
      <dgm:prSet/>
      <dgm:spPr/>
      <dgm:t>
        <a:bodyPr/>
        <a:lstStyle/>
        <a:p>
          <a:endParaRPr lang="el-GR"/>
        </a:p>
      </dgm:t>
    </dgm:pt>
    <dgm:pt modelId="{4DA32EE7-6D42-4D55-B451-5E5403D7703A}" type="pres">
      <dgm:prSet presAssocID="{9D2C8AEC-4DC1-4B80-888D-03B827285486}" presName="Name0" presStyleCnt="0">
        <dgm:presLayoutVars>
          <dgm:dir/>
          <dgm:animLvl val="lvl"/>
          <dgm:resizeHandles val="exact"/>
        </dgm:presLayoutVars>
      </dgm:prSet>
      <dgm:spPr/>
      <dgm:t>
        <a:bodyPr/>
        <a:lstStyle/>
        <a:p>
          <a:endParaRPr lang="el-GR"/>
        </a:p>
      </dgm:t>
    </dgm:pt>
    <dgm:pt modelId="{D7E28F2C-896A-4A05-BBEF-18EE55CDEDE7}" type="pres">
      <dgm:prSet presAssocID="{65B59689-EF00-4C80-BDA5-CFECFED8C8DE}" presName="linNode" presStyleCnt="0"/>
      <dgm:spPr/>
    </dgm:pt>
    <dgm:pt modelId="{4DE7DE20-CC77-471B-B7FE-268426C10A07}" type="pres">
      <dgm:prSet presAssocID="{65B59689-EF00-4C80-BDA5-CFECFED8C8DE}" presName="parentText" presStyleLbl="node1" presStyleIdx="0" presStyleCnt="8">
        <dgm:presLayoutVars>
          <dgm:chMax val="1"/>
          <dgm:bulletEnabled val="1"/>
        </dgm:presLayoutVars>
      </dgm:prSet>
      <dgm:spPr/>
      <dgm:t>
        <a:bodyPr/>
        <a:lstStyle/>
        <a:p>
          <a:endParaRPr lang="el-GR"/>
        </a:p>
      </dgm:t>
    </dgm:pt>
    <dgm:pt modelId="{64E20F6A-A349-4985-937E-85C3CFBE9464}" type="pres">
      <dgm:prSet presAssocID="{65B59689-EF00-4C80-BDA5-CFECFED8C8DE}" presName="descendantText" presStyleLbl="alignAccFollowNode1" presStyleIdx="0" presStyleCnt="8">
        <dgm:presLayoutVars>
          <dgm:bulletEnabled val="1"/>
        </dgm:presLayoutVars>
      </dgm:prSet>
      <dgm:spPr/>
      <dgm:t>
        <a:bodyPr/>
        <a:lstStyle/>
        <a:p>
          <a:endParaRPr lang="el-GR"/>
        </a:p>
      </dgm:t>
    </dgm:pt>
    <dgm:pt modelId="{2DD4AB5E-C871-4D9F-BCE6-076C4DE51D3B}" type="pres">
      <dgm:prSet presAssocID="{C3140BC2-0C21-429C-9920-EA594594A548}" presName="sp" presStyleCnt="0"/>
      <dgm:spPr/>
    </dgm:pt>
    <dgm:pt modelId="{D4EC0813-1889-42EF-9148-B7D92F720D4E}" type="pres">
      <dgm:prSet presAssocID="{1F2CCBCA-B0E8-42ED-ADA6-EAF421DC4C74}" presName="linNode" presStyleCnt="0"/>
      <dgm:spPr/>
      <dgm:t>
        <a:bodyPr/>
        <a:lstStyle/>
        <a:p>
          <a:endParaRPr lang="el-GR"/>
        </a:p>
      </dgm:t>
    </dgm:pt>
    <dgm:pt modelId="{25A7D87F-123E-4616-BFB3-8400EA9728A2}" type="pres">
      <dgm:prSet presAssocID="{1F2CCBCA-B0E8-42ED-ADA6-EAF421DC4C74}" presName="parentText" presStyleLbl="node1" presStyleIdx="1" presStyleCnt="8">
        <dgm:presLayoutVars>
          <dgm:chMax val="1"/>
          <dgm:bulletEnabled val="1"/>
        </dgm:presLayoutVars>
      </dgm:prSet>
      <dgm:spPr/>
      <dgm:t>
        <a:bodyPr/>
        <a:lstStyle/>
        <a:p>
          <a:endParaRPr lang="el-GR"/>
        </a:p>
      </dgm:t>
    </dgm:pt>
    <dgm:pt modelId="{B21BEA8B-FD62-4C8B-997B-FAA49669D573}" type="pres">
      <dgm:prSet presAssocID="{1F2CCBCA-B0E8-42ED-ADA6-EAF421DC4C74}" presName="descendantText" presStyleLbl="alignAccFollowNode1" presStyleIdx="1" presStyleCnt="8">
        <dgm:presLayoutVars>
          <dgm:bulletEnabled val="1"/>
        </dgm:presLayoutVars>
      </dgm:prSet>
      <dgm:spPr/>
      <dgm:t>
        <a:bodyPr/>
        <a:lstStyle/>
        <a:p>
          <a:endParaRPr lang="el-GR"/>
        </a:p>
      </dgm:t>
    </dgm:pt>
    <dgm:pt modelId="{3EAEABC4-FFAB-46F9-924D-F1F68D836697}" type="pres">
      <dgm:prSet presAssocID="{498CDAC5-C977-4D36-B76E-5AA96642185A}" presName="sp" presStyleCnt="0"/>
      <dgm:spPr/>
      <dgm:t>
        <a:bodyPr/>
        <a:lstStyle/>
        <a:p>
          <a:endParaRPr lang="el-GR"/>
        </a:p>
      </dgm:t>
    </dgm:pt>
    <dgm:pt modelId="{582DD2DA-909A-4469-BEF5-6F378B7F9DA0}" type="pres">
      <dgm:prSet presAssocID="{EFC4B168-A03B-4A3A-AA61-F5288B649E89}" presName="linNode" presStyleCnt="0"/>
      <dgm:spPr/>
      <dgm:t>
        <a:bodyPr/>
        <a:lstStyle/>
        <a:p>
          <a:endParaRPr lang="el-GR"/>
        </a:p>
      </dgm:t>
    </dgm:pt>
    <dgm:pt modelId="{8CB8B8A1-D35A-45BB-A5CA-D8C879FC636C}" type="pres">
      <dgm:prSet presAssocID="{EFC4B168-A03B-4A3A-AA61-F5288B649E89}" presName="parentText" presStyleLbl="node1" presStyleIdx="2" presStyleCnt="8">
        <dgm:presLayoutVars>
          <dgm:chMax val="1"/>
          <dgm:bulletEnabled val="1"/>
        </dgm:presLayoutVars>
      </dgm:prSet>
      <dgm:spPr/>
      <dgm:t>
        <a:bodyPr/>
        <a:lstStyle/>
        <a:p>
          <a:endParaRPr lang="el-GR"/>
        </a:p>
      </dgm:t>
    </dgm:pt>
    <dgm:pt modelId="{D4A2AC96-BDFE-467F-9CCC-C3DCEA939A1E}" type="pres">
      <dgm:prSet presAssocID="{EFC4B168-A03B-4A3A-AA61-F5288B649E89}" presName="descendantText" presStyleLbl="alignAccFollowNode1" presStyleIdx="2" presStyleCnt="8">
        <dgm:presLayoutVars>
          <dgm:bulletEnabled val="1"/>
        </dgm:presLayoutVars>
      </dgm:prSet>
      <dgm:spPr/>
      <dgm:t>
        <a:bodyPr/>
        <a:lstStyle/>
        <a:p>
          <a:endParaRPr lang="el-GR"/>
        </a:p>
      </dgm:t>
    </dgm:pt>
    <dgm:pt modelId="{93FD2F3D-C12D-4226-BD3D-C05BBF7C191A}" type="pres">
      <dgm:prSet presAssocID="{D52A2C3A-0069-4098-967C-C9B3B644D737}" presName="sp" presStyleCnt="0"/>
      <dgm:spPr/>
      <dgm:t>
        <a:bodyPr/>
        <a:lstStyle/>
        <a:p>
          <a:endParaRPr lang="el-GR"/>
        </a:p>
      </dgm:t>
    </dgm:pt>
    <dgm:pt modelId="{C3B1DEA5-E2A4-4AD1-B0CB-4724F72DE862}" type="pres">
      <dgm:prSet presAssocID="{ADE8FCE7-9947-425D-95D5-9F89C7AD53E2}" presName="linNode" presStyleCnt="0"/>
      <dgm:spPr/>
      <dgm:t>
        <a:bodyPr/>
        <a:lstStyle/>
        <a:p>
          <a:endParaRPr lang="el-GR"/>
        </a:p>
      </dgm:t>
    </dgm:pt>
    <dgm:pt modelId="{0842D225-2F9C-477F-BF53-6E6096A074EC}" type="pres">
      <dgm:prSet presAssocID="{ADE8FCE7-9947-425D-95D5-9F89C7AD53E2}" presName="parentText" presStyleLbl="node1" presStyleIdx="3" presStyleCnt="8">
        <dgm:presLayoutVars>
          <dgm:chMax val="1"/>
          <dgm:bulletEnabled val="1"/>
        </dgm:presLayoutVars>
      </dgm:prSet>
      <dgm:spPr/>
      <dgm:t>
        <a:bodyPr/>
        <a:lstStyle/>
        <a:p>
          <a:endParaRPr lang="el-GR"/>
        </a:p>
      </dgm:t>
    </dgm:pt>
    <dgm:pt modelId="{48304BB9-88E5-48BB-9045-3E9A5A5C41BE}" type="pres">
      <dgm:prSet presAssocID="{ADE8FCE7-9947-425D-95D5-9F89C7AD53E2}" presName="descendantText" presStyleLbl="alignAccFollowNode1" presStyleIdx="3" presStyleCnt="8">
        <dgm:presLayoutVars>
          <dgm:bulletEnabled val="1"/>
        </dgm:presLayoutVars>
      </dgm:prSet>
      <dgm:spPr/>
      <dgm:t>
        <a:bodyPr/>
        <a:lstStyle/>
        <a:p>
          <a:endParaRPr lang="el-GR"/>
        </a:p>
      </dgm:t>
    </dgm:pt>
    <dgm:pt modelId="{7F9FD5D9-7069-4D5E-BDB2-9D7EEF5ECCCA}" type="pres">
      <dgm:prSet presAssocID="{A297D8BE-19E5-468C-9B1B-51570DD988EF}" presName="sp" presStyleCnt="0"/>
      <dgm:spPr/>
      <dgm:t>
        <a:bodyPr/>
        <a:lstStyle/>
        <a:p>
          <a:endParaRPr lang="el-GR"/>
        </a:p>
      </dgm:t>
    </dgm:pt>
    <dgm:pt modelId="{C1E35C27-5D76-4643-BA72-22C11154E7E0}" type="pres">
      <dgm:prSet presAssocID="{7B3A81E0-C7AD-4BF4-8E94-BE42662E0860}" presName="linNode" presStyleCnt="0"/>
      <dgm:spPr/>
    </dgm:pt>
    <dgm:pt modelId="{730A4959-4692-49B0-9D9B-397E1830FFF3}" type="pres">
      <dgm:prSet presAssocID="{7B3A81E0-C7AD-4BF4-8E94-BE42662E0860}" presName="parentText" presStyleLbl="node1" presStyleIdx="4" presStyleCnt="8">
        <dgm:presLayoutVars>
          <dgm:chMax val="1"/>
          <dgm:bulletEnabled val="1"/>
        </dgm:presLayoutVars>
      </dgm:prSet>
      <dgm:spPr/>
      <dgm:t>
        <a:bodyPr/>
        <a:lstStyle/>
        <a:p>
          <a:endParaRPr lang="el-GR"/>
        </a:p>
      </dgm:t>
    </dgm:pt>
    <dgm:pt modelId="{CB6AD34E-F9DD-4A94-B0DF-1FC2DA59CF17}" type="pres">
      <dgm:prSet presAssocID="{7B3A81E0-C7AD-4BF4-8E94-BE42662E0860}" presName="descendantText" presStyleLbl="alignAccFollowNode1" presStyleIdx="4" presStyleCnt="8">
        <dgm:presLayoutVars>
          <dgm:bulletEnabled val="1"/>
        </dgm:presLayoutVars>
      </dgm:prSet>
      <dgm:spPr/>
      <dgm:t>
        <a:bodyPr/>
        <a:lstStyle/>
        <a:p>
          <a:endParaRPr lang="el-GR"/>
        </a:p>
      </dgm:t>
    </dgm:pt>
    <dgm:pt modelId="{93BD80AB-30DB-4FB2-9990-BC3D01546518}" type="pres">
      <dgm:prSet presAssocID="{7ED37423-08AD-4BB3-B336-AA5554713A35}" presName="sp" presStyleCnt="0"/>
      <dgm:spPr/>
    </dgm:pt>
    <dgm:pt modelId="{18B3B26D-DF9D-4239-8D09-75AD93B2FB3B}" type="pres">
      <dgm:prSet presAssocID="{B5ADC60F-1044-4A57-89ED-8C3C197B2A01}" presName="linNode" presStyleCnt="0"/>
      <dgm:spPr/>
    </dgm:pt>
    <dgm:pt modelId="{CA92843F-4B7D-47A3-801B-C724CAA6B9CD}" type="pres">
      <dgm:prSet presAssocID="{B5ADC60F-1044-4A57-89ED-8C3C197B2A01}" presName="parentText" presStyleLbl="node1" presStyleIdx="5" presStyleCnt="8">
        <dgm:presLayoutVars>
          <dgm:chMax val="1"/>
          <dgm:bulletEnabled val="1"/>
        </dgm:presLayoutVars>
      </dgm:prSet>
      <dgm:spPr/>
      <dgm:t>
        <a:bodyPr/>
        <a:lstStyle/>
        <a:p>
          <a:endParaRPr lang="el-GR"/>
        </a:p>
      </dgm:t>
    </dgm:pt>
    <dgm:pt modelId="{466C609F-A06A-4282-A81C-DD7ADED6CE90}" type="pres">
      <dgm:prSet presAssocID="{B5ADC60F-1044-4A57-89ED-8C3C197B2A01}" presName="descendantText" presStyleLbl="alignAccFollowNode1" presStyleIdx="5" presStyleCnt="8">
        <dgm:presLayoutVars>
          <dgm:bulletEnabled val="1"/>
        </dgm:presLayoutVars>
      </dgm:prSet>
      <dgm:spPr/>
      <dgm:t>
        <a:bodyPr/>
        <a:lstStyle/>
        <a:p>
          <a:endParaRPr lang="el-GR"/>
        </a:p>
      </dgm:t>
    </dgm:pt>
    <dgm:pt modelId="{4C555AAC-FD12-4392-BDE3-88DDDF2CE8EE}" type="pres">
      <dgm:prSet presAssocID="{BE14A233-C92B-4E40-B146-30C675AB6B28}" presName="sp" presStyleCnt="0"/>
      <dgm:spPr/>
    </dgm:pt>
    <dgm:pt modelId="{BFC95AD8-D830-4795-9875-00174BCDB840}" type="pres">
      <dgm:prSet presAssocID="{C5357AAB-80C3-45CB-B291-265A95CF486A}" presName="linNode" presStyleCnt="0"/>
      <dgm:spPr/>
    </dgm:pt>
    <dgm:pt modelId="{20C5830C-A7DB-4C61-8454-28821054E685}" type="pres">
      <dgm:prSet presAssocID="{C5357AAB-80C3-45CB-B291-265A95CF486A}" presName="parentText" presStyleLbl="node1" presStyleIdx="6" presStyleCnt="8">
        <dgm:presLayoutVars>
          <dgm:chMax val="1"/>
          <dgm:bulletEnabled val="1"/>
        </dgm:presLayoutVars>
      </dgm:prSet>
      <dgm:spPr/>
      <dgm:t>
        <a:bodyPr/>
        <a:lstStyle/>
        <a:p>
          <a:endParaRPr lang="el-GR"/>
        </a:p>
      </dgm:t>
    </dgm:pt>
    <dgm:pt modelId="{DBE2E476-B865-44A4-A978-D0AE089AB6A7}" type="pres">
      <dgm:prSet presAssocID="{C5357AAB-80C3-45CB-B291-265A95CF486A}" presName="descendantText" presStyleLbl="alignAccFollowNode1" presStyleIdx="6" presStyleCnt="8">
        <dgm:presLayoutVars>
          <dgm:bulletEnabled val="1"/>
        </dgm:presLayoutVars>
      </dgm:prSet>
      <dgm:spPr/>
      <dgm:t>
        <a:bodyPr/>
        <a:lstStyle/>
        <a:p>
          <a:endParaRPr lang="el-GR"/>
        </a:p>
      </dgm:t>
    </dgm:pt>
    <dgm:pt modelId="{C0576007-4239-4DD0-BBB2-1010BF84C10E}" type="pres">
      <dgm:prSet presAssocID="{82B37758-AB0A-4301-B9BF-813A94E574F5}" presName="sp" presStyleCnt="0"/>
      <dgm:spPr/>
    </dgm:pt>
    <dgm:pt modelId="{0778A8F0-2FD5-4796-9743-5761BCB10408}" type="pres">
      <dgm:prSet presAssocID="{1CAD16A9-CD0F-4427-86AA-AFDFAE6C1012}" presName="linNode" presStyleCnt="0"/>
      <dgm:spPr/>
    </dgm:pt>
    <dgm:pt modelId="{09D2E242-4D5F-4753-9081-6980112D124C}" type="pres">
      <dgm:prSet presAssocID="{1CAD16A9-CD0F-4427-86AA-AFDFAE6C1012}" presName="parentText" presStyleLbl="node1" presStyleIdx="7" presStyleCnt="8">
        <dgm:presLayoutVars>
          <dgm:chMax val="1"/>
          <dgm:bulletEnabled val="1"/>
        </dgm:presLayoutVars>
      </dgm:prSet>
      <dgm:spPr/>
      <dgm:t>
        <a:bodyPr/>
        <a:lstStyle/>
        <a:p>
          <a:endParaRPr lang="el-GR"/>
        </a:p>
      </dgm:t>
    </dgm:pt>
    <dgm:pt modelId="{44492F44-9615-494A-84DA-55651CC2D8D1}" type="pres">
      <dgm:prSet presAssocID="{1CAD16A9-CD0F-4427-86AA-AFDFAE6C1012}" presName="descendantText" presStyleLbl="alignAccFollowNode1" presStyleIdx="7" presStyleCnt="8">
        <dgm:presLayoutVars>
          <dgm:bulletEnabled val="1"/>
        </dgm:presLayoutVars>
      </dgm:prSet>
      <dgm:spPr/>
      <dgm:t>
        <a:bodyPr/>
        <a:lstStyle/>
        <a:p>
          <a:endParaRPr lang="el-GR"/>
        </a:p>
      </dgm:t>
    </dgm:pt>
  </dgm:ptLst>
  <dgm:cxnLst>
    <dgm:cxn modelId="{F0A0A2C3-16BF-42F3-9F0D-1DC37FC2CC67}" srcId="{1CAD16A9-CD0F-4427-86AA-AFDFAE6C1012}" destId="{726EDC7E-69CA-4A85-9D5D-12FEE1FEAD29}" srcOrd="0" destOrd="0" parTransId="{63736C6B-BA98-4A34-93E7-D4D1D16B980F}" sibTransId="{49A8EBA0-B0B0-4879-A035-71CC4BBBB919}"/>
    <dgm:cxn modelId="{819C6677-A513-4DB6-B655-722877105223}" srcId="{B5ADC60F-1044-4A57-89ED-8C3C197B2A01}" destId="{E9058F5B-F6E9-4F1A-830A-882F8A384438}" srcOrd="0" destOrd="0" parTransId="{3DB63BF5-A515-468F-81C0-971843B01199}" sibTransId="{42C20B5D-C6EA-44ED-B65D-67025CE63C1B}"/>
    <dgm:cxn modelId="{6009B6AA-0F20-45A5-86AB-296D34D195AC}" type="presOf" srcId="{E9058F5B-F6E9-4F1A-830A-882F8A384438}" destId="{466C609F-A06A-4282-A81C-DD7ADED6CE90}" srcOrd="0" destOrd="0" presId="urn:microsoft.com/office/officeart/2005/8/layout/vList5"/>
    <dgm:cxn modelId="{3E4A95A6-A08F-4E14-9EF8-DB80037FDF68}" srcId="{9D2C8AEC-4DC1-4B80-888D-03B827285486}" destId="{EFC4B168-A03B-4A3A-AA61-F5288B649E89}" srcOrd="2" destOrd="0" parTransId="{088D4C57-19EF-44FD-9530-3E935359967B}" sibTransId="{D52A2C3A-0069-4098-967C-C9B3B644D737}"/>
    <dgm:cxn modelId="{371C4E5F-B8AA-4C8C-8627-6B058D7890D0}" srcId="{9D2C8AEC-4DC1-4B80-888D-03B827285486}" destId="{1CAD16A9-CD0F-4427-86AA-AFDFAE6C1012}" srcOrd="7" destOrd="0" parTransId="{A6E2F231-4581-41AF-A856-638C4B1459F9}" sibTransId="{1D2DEE23-4CC9-47B1-964E-845BFE0C7E96}"/>
    <dgm:cxn modelId="{01F1C673-726E-47A9-BFC5-78CFAAB59DF5}" srcId="{9D2C8AEC-4DC1-4B80-888D-03B827285486}" destId="{7B3A81E0-C7AD-4BF4-8E94-BE42662E0860}" srcOrd="4" destOrd="0" parTransId="{A33A3B6D-36F0-4CF8-BD69-CA549BDAAFC8}" sibTransId="{7ED37423-08AD-4BB3-B336-AA5554713A35}"/>
    <dgm:cxn modelId="{90C52C96-D2CD-4DAD-B864-19BEBC49291B}" srcId="{EFC4B168-A03B-4A3A-AA61-F5288B649E89}" destId="{35032AA0-AB34-4E72-958C-0EC1A52690BB}" srcOrd="0" destOrd="0" parTransId="{082A82D0-6674-4209-AB81-D041C0FF4F3E}" sibTransId="{CBB49993-F487-4FA5-AE16-EE66FB506F1B}"/>
    <dgm:cxn modelId="{E815138E-582C-4DAD-998F-D467BE483247}" type="presOf" srcId="{606D4BBE-B1DA-4BDC-B6DE-3A916DE45E12}" destId="{64E20F6A-A349-4985-937E-85C3CFBE9464}" srcOrd="0" destOrd="0" presId="urn:microsoft.com/office/officeart/2005/8/layout/vList5"/>
    <dgm:cxn modelId="{9E4B6913-1B58-4552-969D-3E80A3D453A1}" srcId="{9D2C8AEC-4DC1-4B80-888D-03B827285486}" destId="{1F2CCBCA-B0E8-42ED-ADA6-EAF421DC4C74}" srcOrd="1" destOrd="0" parTransId="{D62F510B-4DD1-4817-A5B9-83F30C70EB07}" sibTransId="{498CDAC5-C977-4D36-B76E-5AA96642185A}"/>
    <dgm:cxn modelId="{07AD78A5-AD04-45E0-BDD5-1559520524CD}" srcId="{C5357AAB-80C3-45CB-B291-265A95CF486A}" destId="{F30849EF-665F-4578-B40D-DC93F589411D}" srcOrd="0" destOrd="0" parTransId="{BC6E0598-D83F-48B4-9445-ED3265381421}" sibTransId="{C9E08915-70BF-4D3B-9818-91D7269B4544}"/>
    <dgm:cxn modelId="{43134AC8-C2C1-4D41-B598-B16905344953}" type="presOf" srcId="{9D2C8AEC-4DC1-4B80-888D-03B827285486}" destId="{4DA32EE7-6D42-4D55-B451-5E5403D7703A}" srcOrd="0" destOrd="0" presId="urn:microsoft.com/office/officeart/2005/8/layout/vList5"/>
    <dgm:cxn modelId="{2999E42F-D79F-48BB-B98D-640E39B7272B}" type="presOf" srcId="{7B3A81E0-C7AD-4BF4-8E94-BE42662E0860}" destId="{730A4959-4692-49B0-9D9B-397E1830FFF3}" srcOrd="0" destOrd="0" presId="urn:microsoft.com/office/officeart/2005/8/layout/vList5"/>
    <dgm:cxn modelId="{1E0B6CBF-9979-428F-974E-6DD66D9D02B5}" type="presOf" srcId="{C5357AAB-80C3-45CB-B291-265A95CF486A}" destId="{20C5830C-A7DB-4C61-8454-28821054E685}" srcOrd="0" destOrd="0" presId="urn:microsoft.com/office/officeart/2005/8/layout/vList5"/>
    <dgm:cxn modelId="{6856BFE1-0922-4B03-9D2F-6E767D5E2A30}" srcId="{65B59689-EF00-4C80-BDA5-CFECFED8C8DE}" destId="{606D4BBE-B1DA-4BDC-B6DE-3A916DE45E12}" srcOrd="0" destOrd="0" parTransId="{6427D61D-00F6-42CA-B6D4-94107DC3F659}" sibTransId="{54557C55-5BB0-492B-8972-82A547ADED58}"/>
    <dgm:cxn modelId="{02DD643D-18B2-45B3-BFA8-C65BF6989ECE}" type="presOf" srcId="{35032AA0-AB34-4E72-958C-0EC1A52690BB}" destId="{D4A2AC96-BDFE-467F-9CCC-C3DCEA939A1E}" srcOrd="0" destOrd="0" presId="urn:microsoft.com/office/officeart/2005/8/layout/vList5"/>
    <dgm:cxn modelId="{8D8C1FFA-25A0-4D25-95A7-B8F75C7E3286}" type="presOf" srcId="{ADE8FCE7-9947-425D-95D5-9F89C7AD53E2}" destId="{0842D225-2F9C-477F-BF53-6E6096A074EC}" srcOrd="0" destOrd="0" presId="urn:microsoft.com/office/officeart/2005/8/layout/vList5"/>
    <dgm:cxn modelId="{7C31F8DF-686F-4C2C-B68C-F1EECF20E291}" srcId="{9D2C8AEC-4DC1-4B80-888D-03B827285486}" destId="{B5ADC60F-1044-4A57-89ED-8C3C197B2A01}" srcOrd="5" destOrd="0" parTransId="{F5656D2C-15AE-4580-8B49-897136C5D0B4}" sibTransId="{BE14A233-C92B-4E40-B146-30C675AB6B28}"/>
    <dgm:cxn modelId="{BDEBF5AA-F6C3-43DC-A99F-804BA313D147}" type="presOf" srcId="{F30849EF-665F-4578-B40D-DC93F589411D}" destId="{DBE2E476-B865-44A4-A978-D0AE089AB6A7}" srcOrd="0" destOrd="0" presId="urn:microsoft.com/office/officeart/2005/8/layout/vList5"/>
    <dgm:cxn modelId="{885CFD66-01F8-4129-85DA-F5806E86324F}" type="presOf" srcId="{1CAD16A9-CD0F-4427-86AA-AFDFAE6C1012}" destId="{09D2E242-4D5F-4753-9081-6980112D124C}" srcOrd="0" destOrd="0" presId="urn:microsoft.com/office/officeart/2005/8/layout/vList5"/>
    <dgm:cxn modelId="{03E29C39-D0FE-4E26-9C13-DB475C1B6071}" type="presOf" srcId="{726EDC7E-69CA-4A85-9D5D-12FEE1FEAD29}" destId="{44492F44-9615-494A-84DA-55651CC2D8D1}" srcOrd="0" destOrd="0" presId="urn:microsoft.com/office/officeart/2005/8/layout/vList5"/>
    <dgm:cxn modelId="{1BAC55DF-CAFF-40D2-9848-06A71839B335}" srcId="{9D2C8AEC-4DC1-4B80-888D-03B827285486}" destId="{65B59689-EF00-4C80-BDA5-CFECFED8C8DE}" srcOrd="0" destOrd="0" parTransId="{3F33B0AE-C07B-40DD-93AD-BA5F2A9A4B15}" sibTransId="{C3140BC2-0C21-429C-9920-EA594594A548}"/>
    <dgm:cxn modelId="{ED8C51B7-CE99-48C9-83FA-B9F5F61DD045}" srcId="{7B3A81E0-C7AD-4BF4-8E94-BE42662E0860}" destId="{E98353AE-8395-43FC-9D05-9C7110D1000C}" srcOrd="0" destOrd="0" parTransId="{8D7C3FEA-47E6-4000-AC20-C87871C352EC}" sibTransId="{54D38DBA-EEDB-4FB6-B9C2-B24968550AAA}"/>
    <dgm:cxn modelId="{07A6C8AC-E7C4-4F5C-9619-0B585767CFD4}" type="presOf" srcId="{68B46841-C1DD-4042-8A5C-D5BCF4B265FB}" destId="{48304BB9-88E5-48BB-9045-3E9A5A5C41BE}" srcOrd="0" destOrd="0" presId="urn:microsoft.com/office/officeart/2005/8/layout/vList5"/>
    <dgm:cxn modelId="{57034717-5527-4AC4-B6AF-9138EFE1B826}" srcId="{ADE8FCE7-9947-425D-95D5-9F89C7AD53E2}" destId="{68B46841-C1DD-4042-8A5C-D5BCF4B265FB}" srcOrd="0" destOrd="0" parTransId="{C00692E5-9D61-4C1E-B2ED-02B077C8DC74}" sibTransId="{9F0F61B9-FFBE-471B-8053-23E917B77D04}"/>
    <dgm:cxn modelId="{F00F88EC-3A4E-45F3-A8A4-7BB6803C82C6}" type="presOf" srcId="{65B59689-EF00-4C80-BDA5-CFECFED8C8DE}" destId="{4DE7DE20-CC77-471B-B7FE-268426C10A07}" srcOrd="0" destOrd="0" presId="urn:microsoft.com/office/officeart/2005/8/layout/vList5"/>
    <dgm:cxn modelId="{DE960885-8D67-40F7-BEEF-40B18CD41E86}" type="presOf" srcId="{A39B7823-F01B-4B8E-A30B-C34146F5DD54}" destId="{B21BEA8B-FD62-4C8B-997B-FAA49669D573}" srcOrd="0" destOrd="0" presId="urn:microsoft.com/office/officeart/2005/8/layout/vList5"/>
    <dgm:cxn modelId="{C2A5F55F-D94F-4A3A-93AE-40D5C38BB6E2}" srcId="{1F2CCBCA-B0E8-42ED-ADA6-EAF421DC4C74}" destId="{A39B7823-F01B-4B8E-A30B-C34146F5DD54}" srcOrd="0" destOrd="0" parTransId="{8F000234-BFB5-40C1-AA02-D5B355459F23}" sibTransId="{4BDE82F8-4144-4800-8B61-151FCC29DF13}"/>
    <dgm:cxn modelId="{5357713A-2017-4D23-948E-07AD5CB3D265}" srcId="{9D2C8AEC-4DC1-4B80-888D-03B827285486}" destId="{C5357AAB-80C3-45CB-B291-265A95CF486A}" srcOrd="6" destOrd="0" parTransId="{E0E74BD8-9D44-4ABE-910A-339D67076722}" sibTransId="{82B37758-AB0A-4301-B9BF-813A94E574F5}"/>
    <dgm:cxn modelId="{21366F0F-A5BB-45D3-94BB-D1FE2EEA624F}" type="presOf" srcId="{1F2CCBCA-B0E8-42ED-ADA6-EAF421DC4C74}" destId="{25A7D87F-123E-4616-BFB3-8400EA9728A2}" srcOrd="0" destOrd="0" presId="urn:microsoft.com/office/officeart/2005/8/layout/vList5"/>
    <dgm:cxn modelId="{D9DE591F-249E-4C73-A964-B3555AE90DBB}" type="presOf" srcId="{B5ADC60F-1044-4A57-89ED-8C3C197B2A01}" destId="{CA92843F-4B7D-47A3-801B-C724CAA6B9CD}" srcOrd="0" destOrd="0" presId="urn:microsoft.com/office/officeart/2005/8/layout/vList5"/>
    <dgm:cxn modelId="{77D152A7-0481-4AE9-B059-AEC7DEC3257D}" type="presOf" srcId="{EFC4B168-A03B-4A3A-AA61-F5288B649E89}" destId="{8CB8B8A1-D35A-45BB-A5CA-D8C879FC636C}" srcOrd="0" destOrd="0" presId="urn:microsoft.com/office/officeart/2005/8/layout/vList5"/>
    <dgm:cxn modelId="{0D53AFDD-9559-40D4-A32A-5D51873C6DB4}" type="presOf" srcId="{E98353AE-8395-43FC-9D05-9C7110D1000C}" destId="{CB6AD34E-F9DD-4A94-B0DF-1FC2DA59CF17}" srcOrd="0" destOrd="0" presId="urn:microsoft.com/office/officeart/2005/8/layout/vList5"/>
    <dgm:cxn modelId="{13CA9CD2-9F17-438B-85A9-32DC733B1F6C}" srcId="{9D2C8AEC-4DC1-4B80-888D-03B827285486}" destId="{ADE8FCE7-9947-425D-95D5-9F89C7AD53E2}" srcOrd="3" destOrd="0" parTransId="{9B206E71-7A74-4363-BBA1-8A0D7F5534DF}" sibTransId="{A297D8BE-19E5-468C-9B1B-51570DD988EF}"/>
    <dgm:cxn modelId="{ACC59E0F-92F7-4BA9-BAF6-19089C2E5E2E}" type="presParOf" srcId="{4DA32EE7-6D42-4D55-B451-5E5403D7703A}" destId="{D7E28F2C-896A-4A05-BBEF-18EE55CDEDE7}" srcOrd="0" destOrd="0" presId="urn:microsoft.com/office/officeart/2005/8/layout/vList5"/>
    <dgm:cxn modelId="{023F1DDE-0CF5-4D4C-8AD7-6F350F17A0E3}" type="presParOf" srcId="{D7E28F2C-896A-4A05-BBEF-18EE55CDEDE7}" destId="{4DE7DE20-CC77-471B-B7FE-268426C10A07}" srcOrd="0" destOrd="0" presId="urn:microsoft.com/office/officeart/2005/8/layout/vList5"/>
    <dgm:cxn modelId="{A2501187-40B3-41FF-8ED7-22F4C6A05555}" type="presParOf" srcId="{D7E28F2C-896A-4A05-BBEF-18EE55CDEDE7}" destId="{64E20F6A-A349-4985-937E-85C3CFBE9464}" srcOrd="1" destOrd="0" presId="urn:microsoft.com/office/officeart/2005/8/layout/vList5"/>
    <dgm:cxn modelId="{EFBEDBE2-C1E2-407C-98F1-1CA54A35A136}" type="presParOf" srcId="{4DA32EE7-6D42-4D55-B451-5E5403D7703A}" destId="{2DD4AB5E-C871-4D9F-BCE6-076C4DE51D3B}" srcOrd="1" destOrd="0" presId="urn:microsoft.com/office/officeart/2005/8/layout/vList5"/>
    <dgm:cxn modelId="{BFE78380-11DF-45CE-9AD9-9ADB29DBF80E}" type="presParOf" srcId="{4DA32EE7-6D42-4D55-B451-5E5403D7703A}" destId="{D4EC0813-1889-42EF-9148-B7D92F720D4E}" srcOrd="2" destOrd="0" presId="urn:microsoft.com/office/officeart/2005/8/layout/vList5"/>
    <dgm:cxn modelId="{C4194377-98DF-4962-A1ED-26BFCB7F5133}" type="presParOf" srcId="{D4EC0813-1889-42EF-9148-B7D92F720D4E}" destId="{25A7D87F-123E-4616-BFB3-8400EA9728A2}" srcOrd="0" destOrd="0" presId="urn:microsoft.com/office/officeart/2005/8/layout/vList5"/>
    <dgm:cxn modelId="{F2BF4AB1-BC14-445F-8511-053E661E6BE9}" type="presParOf" srcId="{D4EC0813-1889-42EF-9148-B7D92F720D4E}" destId="{B21BEA8B-FD62-4C8B-997B-FAA49669D573}" srcOrd="1" destOrd="0" presId="urn:microsoft.com/office/officeart/2005/8/layout/vList5"/>
    <dgm:cxn modelId="{9074468B-8D85-48A0-A40D-1C47F0EE59A8}" type="presParOf" srcId="{4DA32EE7-6D42-4D55-B451-5E5403D7703A}" destId="{3EAEABC4-FFAB-46F9-924D-F1F68D836697}" srcOrd="3" destOrd="0" presId="urn:microsoft.com/office/officeart/2005/8/layout/vList5"/>
    <dgm:cxn modelId="{A2F8C0E0-532C-4710-BF68-FD77C1AFC30A}" type="presParOf" srcId="{4DA32EE7-6D42-4D55-B451-5E5403D7703A}" destId="{582DD2DA-909A-4469-BEF5-6F378B7F9DA0}" srcOrd="4" destOrd="0" presId="urn:microsoft.com/office/officeart/2005/8/layout/vList5"/>
    <dgm:cxn modelId="{8C98CFDE-671F-4E1D-ABFC-8A59A32DD245}" type="presParOf" srcId="{582DD2DA-909A-4469-BEF5-6F378B7F9DA0}" destId="{8CB8B8A1-D35A-45BB-A5CA-D8C879FC636C}" srcOrd="0" destOrd="0" presId="urn:microsoft.com/office/officeart/2005/8/layout/vList5"/>
    <dgm:cxn modelId="{1194C510-6D9B-4803-A897-B66443283D31}" type="presParOf" srcId="{582DD2DA-909A-4469-BEF5-6F378B7F9DA0}" destId="{D4A2AC96-BDFE-467F-9CCC-C3DCEA939A1E}" srcOrd="1" destOrd="0" presId="urn:microsoft.com/office/officeart/2005/8/layout/vList5"/>
    <dgm:cxn modelId="{1D7843BF-80A3-4ADD-95B6-8C99570B43E0}" type="presParOf" srcId="{4DA32EE7-6D42-4D55-B451-5E5403D7703A}" destId="{93FD2F3D-C12D-4226-BD3D-C05BBF7C191A}" srcOrd="5" destOrd="0" presId="urn:microsoft.com/office/officeart/2005/8/layout/vList5"/>
    <dgm:cxn modelId="{68BBA315-B9B4-4122-97D3-ECA961710290}" type="presParOf" srcId="{4DA32EE7-6D42-4D55-B451-5E5403D7703A}" destId="{C3B1DEA5-E2A4-4AD1-B0CB-4724F72DE862}" srcOrd="6" destOrd="0" presId="urn:microsoft.com/office/officeart/2005/8/layout/vList5"/>
    <dgm:cxn modelId="{08183765-EE55-4E97-BA2F-818D84673FB5}" type="presParOf" srcId="{C3B1DEA5-E2A4-4AD1-B0CB-4724F72DE862}" destId="{0842D225-2F9C-477F-BF53-6E6096A074EC}" srcOrd="0" destOrd="0" presId="urn:microsoft.com/office/officeart/2005/8/layout/vList5"/>
    <dgm:cxn modelId="{59091653-BC6F-4E96-9BF2-F7EB7CD9EAB2}" type="presParOf" srcId="{C3B1DEA5-E2A4-4AD1-B0CB-4724F72DE862}" destId="{48304BB9-88E5-48BB-9045-3E9A5A5C41BE}" srcOrd="1" destOrd="0" presId="urn:microsoft.com/office/officeart/2005/8/layout/vList5"/>
    <dgm:cxn modelId="{64E5F0E2-C98A-484A-B571-33279D8B21A9}" type="presParOf" srcId="{4DA32EE7-6D42-4D55-B451-5E5403D7703A}" destId="{7F9FD5D9-7069-4D5E-BDB2-9D7EEF5ECCCA}" srcOrd="7" destOrd="0" presId="urn:microsoft.com/office/officeart/2005/8/layout/vList5"/>
    <dgm:cxn modelId="{F3DA24F0-BF18-42B5-B690-7F557DF53226}" type="presParOf" srcId="{4DA32EE7-6D42-4D55-B451-5E5403D7703A}" destId="{C1E35C27-5D76-4643-BA72-22C11154E7E0}" srcOrd="8" destOrd="0" presId="urn:microsoft.com/office/officeart/2005/8/layout/vList5"/>
    <dgm:cxn modelId="{3D80A344-BCF1-4605-B939-982180F5AFF0}" type="presParOf" srcId="{C1E35C27-5D76-4643-BA72-22C11154E7E0}" destId="{730A4959-4692-49B0-9D9B-397E1830FFF3}" srcOrd="0" destOrd="0" presId="urn:microsoft.com/office/officeart/2005/8/layout/vList5"/>
    <dgm:cxn modelId="{580AA005-E2AD-4FBB-BD86-B72C2225F3B4}" type="presParOf" srcId="{C1E35C27-5D76-4643-BA72-22C11154E7E0}" destId="{CB6AD34E-F9DD-4A94-B0DF-1FC2DA59CF17}" srcOrd="1" destOrd="0" presId="urn:microsoft.com/office/officeart/2005/8/layout/vList5"/>
    <dgm:cxn modelId="{EE53659F-133D-496D-9A68-6B24817906F2}" type="presParOf" srcId="{4DA32EE7-6D42-4D55-B451-5E5403D7703A}" destId="{93BD80AB-30DB-4FB2-9990-BC3D01546518}" srcOrd="9" destOrd="0" presId="urn:microsoft.com/office/officeart/2005/8/layout/vList5"/>
    <dgm:cxn modelId="{8B9948B4-44E8-4E6F-B3EA-418BE7DCFB60}" type="presParOf" srcId="{4DA32EE7-6D42-4D55-B451-5E5403D7703A}" destId="{18B3B26D-DF9D-4239-8D09-75AD93B2FB3B}" srcOrd="10" destOrd="0" presId="urn:microsoft.com/office/officeart/2005/8/layout/vList5"/>
    <dgm:cxn modelId="{365FAFE3-3C62-4E6B-8B88-BAA502820703}" type="presParOf" srcId="{18B3B26D-DF9D-4239-8D09-75AD93B2FB3B}" destId="{CA92843F-4B7D-47A3-801B-C724CAA6B9CD}" srcOrd="0" destOrd="0" presId="urn:microsoft.com/office/officeart/2005/8/layout/vList5"/>
    <dgm:cxn modelId="{5095F056-D0B8-440D-B522-0B6EC569361D}" type="presParOf" srcId="{18B3B26D-DF9D-4239-8D09-75AD93B2FB3B}" destId="{466C609F-A06A-4282-A81C-DD7ADED6CE90}" srcOrd="1" destOrd="0" presId="urn:microsoft.com/office/officeart/2005/8/layout/vList5"/>
    <dgm:cxn modelId="{9E15383F-EB24-4208-9E85-F30016F97F88}" type="presParOf" srcId="{4DA32EE7-6D42-4D55-B451-5E5403D7703A}" destId="{4C555AAC-FD12-4392-BDE3-88DDDF2CE8EE}" srcOrd="11" destOrd="0" presId="urn:microsoft.com/office/officeart/2005/8/layout/vList5"/>
    <dgm:cxn modelId="{CDB78A3B-EDB5-434D-BCD0-FF31F79EAA71}" type="presParOf" srcId="{4DA32EE7-6D42-4D55-B451-5E5403D7703A}" destId="{BFC95AD8-D830-4795-9875-00174BCDB840}" srcOrd="12" destOrd="0" presId="urn:microsoft.com/office/officeart/2005/8/layout/vList5"/>
    <dgm:cxn modelId="{C6B45301-ACE2-468D-A4D7-569865E86180}" type="presParOf" srcId="{BFC95AD8-D830-4795-9875-00174BCDB840}" destId="{20C5830C-A7DB-4C61-8454-28821054E685}" srcOrd="0" destOrd="0" presId="urn:microsoft.com/office/officeart/2005/8/layout/vList5"/>
    <dgm:cxn modelId="{F15CD8C0-6F3F-480F-93CD-A2025A79267C}" type="presParOf" srcId="{BFC95AD8-D830-4795-9875-00174BCDB840}" destId="{DBE2E476-B865-44A4-A978-D0AE089AB6A7}" srcOrd="1" destOrd="0" presId="urn:microsoft.com/office/officeart/2005/8/layout/vList5"/>
    <dgm:cxn modelId="{E46F08B4-E712-45E2-8F30-B41A8D9DDE19}" type="presParOf" srcId="{4DA32EE7-6D42-4D55-B451-5E5403D7703A}" destId="{C0576007-4239-4DD0-BBB2-1010BF84C10E}" srcOrd="13" destOrd="0" presId="urn:microsoft.com/office/officeart/2005/8/layout/vList5"/>
    <dgm:cxn modelId="{1C7BBEBE-81DB-4A7E-8FE9-0D2875BB19AB}" type="presParOf" srcId="{4DA32EE7-6D42-4D55-B451-5E5403D7703A}" destId="{0778A8F0-2FD5-4796-9743-5761BCB10408}" srcOrd="14" destOrd="0" presId="urn:microsoft.com/office/officeart/2005/8/layout/vList5"/>
    <dgm:cxn modelId="{B3B83DAE-1BB3-412A-938D-F1AE29AE4E4D}" type="presParOf" srcId="{0778A8F0-2FD5-4796-9743-5761BCB10408}" destId="{09D2E242-4D5F-4753-9081-6980112D124C}" srcOrd="0" destOrd="0" presId="urn:microsoft.com/office/officeart/2005/8/layout/vList5"/>
    <dgm:cxn modelId="{74162101-0F61-4D1B-B5DC-1A951E6A3229}" type="presParOf" srcId="{0778A8F0-2FD5-4796-9743-5761BCB10408}" destId="{44492F44-9615-494A-84DA-55651CC2D8D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E0824ACC-785F-421E-A2AB-52D0DEE99083}" type="doc">
      <dgm:prSet loTypeId="urn:microsoft.com/office/officeart/2005/8/layout/target3" loCatId="list" qsTypeId="urn:microsoft.com/office/officeart/2005/8/quickstyle/simple2" qsCatId="simple" csTypeId="urn:microsoft.com/office/officeart/2005/8/colors/accent0_3" csCatId="mainScheme" phldr="1"/>
      <dgm:spPr/>
      <dgm:t>
        <a:bodyPr/>
        <a:lstStyle/>
        <a:p>
          <a:endParaRPr lang="el-GR"/>
        </a:p>
      </dgm:t>
    </dgm:pt>
    <dgm:pt modelId="{FFB71B1F-C3DA-4A5F-AF3C-F4CFCC271B46}">
      <dgm:prSet/>
      <dgm:spPr/>
      <dgm:t>
        <a:bodyPr/>
        <a:lstStyle/>
        <a:p>
          <a:pPr rtl="0"/>
          <a:r>
            <a:rPr lang="el-GR" dirty="0" smtClean="0"/>
            <a:t>Συντομογραφίες </a:t>
          </a:r>
          <a:r>
            <a:rPr lang="el-GR" smtClean="0"/>
            <a:t>- Ακρωνύμια</a:t>
          </a:r>
          <a:endParaRPr lang="el-GR" dirty="0"/>
        </a:p>
      </dgm:t>
    </dgm:pt>
    <dgm:pt modelId="{B41FA0DC-EE81-4FB0-A640-77D6E304A704}" type="sibTrans" cxnId="{108DDC00-D432-4F7B-952A-B908C9C74479}">
      <dgm:prSet/>
      <dgm:spPr/>
      <dgm:t>
        <a:bodyPr/>
        <a:lstStyle/>
        <a:p>
          <a:endParaRPr lang="el-GR"/>
        </a:p>
      </dgm:t>
    </dgm:pt>
    <dgm:pt modelId="{3812A8A1-8545-4C36-A49E-6D77C7F870AB}" type="parTrans" cxnId="{108DDC00-D432-4F7B-952A-B908C9C74479}">
      <dgm:prSet/>
      <dgm:spPr/>
      <dgm:t>
        <a:bodyPr/>
        <a:lstStyle/>
        <a:p>
          <a:endParaRPr lang="el-GR"/>
        </a:p>
      </dgm:t>
    </dgm:pt>
    <dgm:pt modelId="{90F08C7B-44C0-4E56-B832-F606CAE957A3}" type="pres">
      <dgm:prSet presAssocID="{E0824ACC-785F-421E-A2AB-52D0DEE99083}" presName="Name0" presStyleCnt="0">
        <dgm:presLayoutVars>
          <dgm:chMax val="7"/>
          <dgm:dir/>
          <dgm:animLvl val="lvl"/>
          <dgm:resizeHandles val="exact"/>
        </dgm:presLayoutVars>
      </dgm:prSet>
      <dgm:spPr/>
      <dgm:t>
        <a:bodyPr/>
        <a:lstStyle/>
        <a:p>
          <a:endParaRPr lang="el-GR"/>
        </a:p>
      </dgm:t>
    </dgm:pt>
    <dgm:pt modelId="{13F5A9FB-3BDA-4A16-A1C1-C098869B8BAD}" type="pres">
      <dgm:prSet presAssocID="{FFB71B1F-C3DA-4A5F-AF3C-F4CFCC271B46}" presName="circle1" presStyleLbl="node1" presStyleIdx="0" presStyleCnt="1"/>
      <dgm:spPr/>
      <dgm:t>
        <a:bodyPr/>
        <a:lstStyle/>
        <a:p>
          <a:endParaRPr lang="el-GR"/>
        </a:p>
      </dgm:t>
    </dgm:pt>
    <dgm:pt modelId="{77B12D99-70D7-42FC-A768-EDF978910C32}" type="pres">
      <dgm:prSet presAssocID="{FFB71B1F-C3DA-4A5F-AF3C-F4CFCC271B46}" presName="space" presStyleCnt="0"/>
      <dgm:spPr/>
      <dgm:t>
        <a:bodyPr/>
        <a:lstStyle/>
        <a:p>
          <a:endParaRPr lang="el-GR"/>
        </a:p>
      </dgm:t>
    </dgm:pt>
    <dgm:pt modelId="{0DEEB602-B622-459F-9994-50DE565793E5}" type="pres">
      <dgm:prSet presAssocID="{FFB71B1F-C3DA-4A5F-AF3C-F4CFCC271B46}" presName="rect1" presStyleLbl="alignAcc1" presStyleIdx="0" presStyleCnt="1"/>
      <dgm:spPr/>
      <dgm:t>
        <a:bodyPr/>
        <a:lstStyle/>
        <a:p>
          <a:endParaRPr lang="el-GR"/>
        </a:p>
      </dgm:t>
    </dgm:pt>
    <dgm:pt modelId="{2EA250F3-1851-47F0-BC4C-9628DEA32D39}" type="pres">
      <dgm:prSet presAssocID="{FFB71B1F-C3DA-4A5F-AF3C-F4CFCC271B46}" presName="rect1ParTxNoCh" presStyleLbl="alignAcc1" presStyleIdx="0" presStyleCnt="1">
        <dgm:presLayoutVars>
          <dgm:chMax val="1"/>
          <dgm:bulletEnabled val="1"/>
        </dgm:presLayoutVars>
      </dgm:prSet>
      <dgm:spPr/>
      <dgm:t>
        <a:bodyPr/>
        <a:lstStyle/>
        <a:p>
          <a:endParaRPr lang="el-GR"/>
        </a:p>
      </dgm:t>
    </dgm:pt>
  </dgm:ptLst>
  <dgm:cxnLst>
    <dgm:cxn modelId="{5F09E7E7-5CAA-43FF-A718-59F843EC0CD9}" type="presOf" srcId="{FFB71B1F-C3DA-4A5F-AF3C-F4CFCC271B46}" destId="{2EA250F3-1851-47F0-BC4C-9628DEA32D39}" srcOrd="1" destOrd="0" presId="urn:microsoft.com/office/officeart/2005/8/layout/target3"/>
    <dgm:cxn modelId="{108DDC00-D432-4F7B-952A-B908C9C74479}" srcId="{E0824ACC-785F-421E-A2AB-52D0DEE99083}" destId="{FFB71B1F-C3DA-4A5F-AF3C-F4CFCC271B46}" srcOrd="0" destOrd="0" parTransId="{3812A8A1-8545-4C36-A49E-6D77C7F870AB}" sibTransId="{B41FA0DC-EE81-4FB0-A640-77D6E304A704}"/>
    <dgm:cxn modelId="{9B279F9E-5DA4-4008-8058-5CDFDB2FD73A}" type="presOf" srcId="{FFB71B1F-C3DA-4A5F-AF3C-F4CFCC271B46}" destId="{0DEEB602-B622-459F-9994-50DE565793E5}" srcOrd="0" destOrd="0" presId="urn:microsoft.com/office/officeart/2005/8/layout/target3"/>
    <dgm:cxn modelId="{E4575F46-1867-4444-A097-CB7B2772CF64}" type="presOf" srcId="{E0824ACC-785F-421E-A2AB-52D0DEE99083}" destId="{90F08C7B-44C0-4E56-B832-F606CAE957A3}" srcOrd="0" destOrd="0" presId="urn:microsoft.com/office/officeart/2005/8/layout/target3"/>
    <dgm:cxn modelId="{A4E85106-D1FF-425C-80D7-DBA59477BD71}" type="presParOf" srcId="{90F08C7B-44C0-4E56-B832-F606CAE957A3}" destId="{13F5A9FB-3BDA-4A16-A1C1-C098869B8BAD}" srcOrd="0" destOrd="0" presId="urn:microsoft.com/office/officeart/2005/8/layout/target3"/>
    <dgm:cxn modelId="{82EBE090-7690-40FC-AACB-9C401FDF3660}" type="presParOf" srcId="{90F08C7B-44C0-4E56-B832-F606CAE957A3}" destId="{77B12D99-70D7-42FC-A768-EDF978910C32}" srcOrd="1" destOrd="0" presId="urn:microsoft.com/office/officeart/2005/8/layout/target3"/>
    <dgm:cxn modelId="{20CE40FC-29BA-4EC2-B846-DA6AAC188E8F}" type="presParOf" srcId="{90F08C7B-44C0-4E56-B832-F606CAE957A3}" destId="{0DEEB602-B622-459F-9994-50DE565793E5}" srcOrd="2" destOrd="0" presId="urn:microsoft.com/office/officeart/2005/8/layout/target3"/>
    <dgm:cxn modelId="{52B8D047-21D9-41A3-8979-4743037C1367}" type="presParOf" srcId="{90F08C7B-44C0-4E56-B832-F606CAE957A3}" destId="{2EA250F3-1851-47F0-BC4C-9628DEA32D39}" srcOrd="3" destOrd="0" presId="urn:microsoft.com/office/officeart/2005/8/layout/targe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18D923-DE7B-40A6-82B8-EE94B57510C3}" type="doc">
      <dgm:prSet loTypeId="urn:microsoft.com/office/officeart/2005/8/layout/matrix1" loCatId="matrix" qsTypeId="urn:microsoft.com/office/officeart/2005/8/quickstyle/simple1" qsCatId="simple" csTypeId="urn:microsoft.com/office/officeart/2005/8/colors/colorful5" csCatId="colorful" phldr="1"/>
      <dgm:spPr/>
      <dgm:t>
        <a:bodyPr/>
        <a:lstStyle/>
        <a:p>
          <a:endParaRPr lang="el-GR"/>
        </a:p>
      </dgm:t>
    </dgm:pt>
    <dgm:pt modelId="{B9BB4D07-78B3-413B-B220-72C7EE8496BC}">
      <dgm:prSet custT="1"/>
      <dgm:spPr/>
      <dgm:t>
        <a:bodyPr/>
        <a:lstStyle/>
        <a:p>
          <a:pPr algn="ctr" rtl="0">
            <a:spcAft>
              <a:spcPts val="0"/>
            </a:spcAft>
          </a:pPr>
          <a:r>
            <a:rPr lang="el-GR" sz="2400" smtClean="0"/>
            <a:t>Είναι σημαντικό το ευρύ κοινό:</a:t>
          </a:r>
          <a:endParaRPr lang="en-US" sz="2400" smtClean="0"/>
        </a:p>
        <a:p>
          <a:pPr algn="ctr" rtl="0">
            <a:spcAft>
              <a:spcPct val="35000"/>
            </a:spcAft>
          </a:pPr>
          <a:r>
            <a:rPr lang="el-GR" sz="2400" smtClean="0"/>
            <a:t> να ενημερώνεται για το έργο και τα επιτεύγματα των Ταμείων της Ένωσης και να ευαισθητοποιείται όσον αφορά τους στόχους της πολιτικής συνοχής. </a:t>
          </a:r>
          <a:endParaRPr lang="en-US" sz="2400" smtClean="0"/>
        </a:p>
        <a:p>
          <a:pPr algn="ctr" rtl="0">
            <a:spcAft>
              <a:spcPct val="35000"/>
            </a:spcAft>
          </a:pPr>
          <a:r>
            <a:rPr lang="el-GR" sz="2400" smtClean="0"/>
            <a:t>Οι πολίτες θα πρέπει να έχουν το δικαίωμα να γνωρίζουν πως επενδύονται οι δημοσιονομικοί πόροι της Ένωσης.</a:t>
          </a:r>
          <a:endParaRPr lang="el-GR" sz="2400" dirty="0"/>
        </a:p>
      </dgm:t>
    </dgm:pt>
    <dgm:pt modelId="{06186336-A4EE-4980-94FA-0DBCE1A3311C}" type="parTrans" cxnId="{F7486116-7BBE-40B0-9520-1087B2D34C3F}">
      <dgm:prSet/>
      <dgm:spPr/>
      <dgm:t>
        <a:bodyPr/>
        <a:lstStyle/>
        <a:p>
          <a:endParaRPr lang="el-GR"/>
        </a:p>
      </dgm:t>
    </dgm:pt>
    <dgm:pt modelId="{A797C53E-A9B2-462D-9D25-0AE770AC3C97}" type="sibTrans" cxnId="{F7486116-7BBE-40B0-9520-1087B2D34C3F}">
      <dgm:prSet/>
      <dgm:spPr/>
      <dgm:t>
        <a:bodyPr/>
        <a:lstStyle/>
        <a:p>
          <a:endParaRPr lang="el-GR"/>
        </a:p>
      </dgm:t>
    </dgm:pt>
    <dgm:pt modelId="{F3E9DBD7-3B57-4EDE-8F82-E2628378D51C}" type="pres">
      <dgm:prSet presAssocID="{E818D923-DE7B-40A6-82B8-EE94B57510C3}" presName="diagram" presStyleCnt="0">
        <dgm:presLayoutVars>
          <dgm:chMax val="1"/>
          <dgm:dir/>
          <dgm:animLvl val="ctr"/>
          <dgm:resizeHandles val="exact"/>
        </dgm:presLayoutVars>
      </dgm:prSet>
      <dgm:spPr/>
      <dgm:t>
        <a:bodyPr/>
        <a:lstStyle/>
        <a:p>
          <a:endParaRPr lang="el-GR"/>
        </a:p>
      </dgm:t>
    </dgm:pt>
    <dgm:pt modelId="{AA159D31-8873-44A6-B71D-45DCAEEB0CAB}" type="pres">
      <dgm:prSet presAssocID="{E818D923-DE7B-40A6-82B8-EE94B57510C3}" presName="matrix" presStyleCnt="0"/>
      <dgm:spPr/>
      <dgm:t>
        <a:bodyPr/>
        <a:lstStyle/>
        <a:p>
          <a:endParaRPr lang="el-GR"/>
        </a:p>
      </dgm:t>
    </dgm:pt>
    <dgm:pt modelId="{E7AA50AA-0F71-49C9-BCAB-F04FC7FA3D65}" type="pres">
      <dgm:prSet presAssocID="{E818D923-DE7B-40A6-82B8-EE94B57510C3}" presName="tile1" presStyleLbl="node1" presStyleIdx="0" presStyleCnt="4"/>
      <dgm:spPr/>
      <dgm:t>
        <a:bodyPr/>
        <a:lstStyle/>
        <a:p>
          <a:endParaRPr lang="el-GR"/>
        </a:p>
      </dgm:t>
    </dgm:pt>
    <dgm:pt modelId="{CFD61DD1-DB33-45E1-BA88-68D07345BB9C}" type="pres">
      <dgm:prSet presAssocID="{E818D923-DE7B-40A6-82B8-EE94B57510C3}" presName="tile1text" presStyleLbl="node1" presStyleIdx="0" presStyleCnt="4">
        <dgm:presLayoutVars>
          <dgm:chMax val="0"/>
          <dgm:chPref val="0"/>
          <dgm:bulletEnabled val="1"/>
        </dgm:presLayoutVars>
      </dgm:prSet>
      <dgm:spPr/>
      <dgm:t>
        <a:bodyPr/>
        <a:lstStyle/>
        <a:p>
          <a:endParaRPr lang="el-GR"/>
        </a:p>
      </dgm:t>
    </dgm:pt>
    <dgm:pt modelId="{34BE4D1B-9ED8-4E7C-AE2E-7BCEC40B8DE7}" type="pres">
      <dgm:prSet presAssocID="{E818D923-DE7B-40A6-82B8-EE94B57510C3}" presName="tile2" presStyleLbl="node1" presStyleIdx="1" presStyleCnt="4"/>
      <dgm:spPr/>
      <dgm:t>
        <a:bodyPr/>
        <a:lstStyle/>
        <a:p>
          <a:endParaRPr lang="el-GR"/>
        </a:p>
      </dgm:t>
    </dgm:pt>
    <dgm:pt modelId="{AE551572-C6EC-40C2-B091-62D5AFB7ACE2}" type="pres">
      <dgm:prSet presAssocID="{E818D923-DE7B-40A6-82B8-EE94B57510C3}" presName="tile2text" presStyleLbl="node1" presStyleIdx="1" presStyleCnt="4">
        <dgm:presLayoutVars>
          <dgm:chMax val="0"/>
          <dgm:chPref val="0"/>
          <dgm:bulletEnabled val="1"/>
        </dgm:presLayoutVars>
      </dgm:prSet>
      <dgm:spPr/>
      <dgm:t>
        <a:bodyPr/>
        <a:lstStyle/>
        <a:p>
          <a:endParaRPr lang="el-GR"/>
        </a:p>
      </dgm:t>
    </dgm:pt>
    <dgm:pt modelId="{629C35D9-2FB1-4707-B46C-5C078FA5B217}" type="pres">
      <dgm:prSet presAssocID="{E818D923-DE7B-40A6-82B8-EE94B57510C3}" presName="tile3" presStyleLbl="node1" presStyleIdx="2" presStyleCnt="4"/>
      <dgm:spPr/>
      <dgm:t>
        <a:bodyPr/>
        <a:lstStyle/>
        <a:p>
          <a:endParaRPr lang="el-GR"/>
        </a:p>
      </dgm:t>
    </dgm:pt>
    <dgm:pt modelId="{AB362447-FA2E-4242-BB05-89A7D8ECE7E1}" type="pres">
      <dgm:prSet presAssocID="{E818D923-DE7B-40A6-82B8-EE94B57510C3}" presName="tile3text" presStyleLbl="node1" presStyleIdx="2" presStyleCnt="4">
        <dgm:presLayoutVars>
          <dgm:chMax val="0"/>
          <dgm:chPref val="0"/>
          <dgm:bulletEnabled val="1"/>
        </dgm:presLayoutVars>
      </dgm:prSet>
      <dgm:spPr/>
      <dgm:t>
        <a:bodyPr/>
        <a:lstStyle/>
        <a:p>
          <a:endParaRPr lang="el-GR"/>
        </a:p>
      </dgm:t>
    </dgm:pt>
    <dgm:pt modelId="{5E707B41-82EF-43D7-879C-C1AD50D9CED7}" type="pres">
      <dgm:prSet presAssocID="{E818D923-DE7B-40A6-82B8-EE94B57510C3}" presName="tile4" presStyleLbl="node1" presStyleIdx="3" presStyleCnt="4"/>
      <dgm:spPr/>
      <dgm:t>
        <a:bodyPr/>
        <a:lstStyle/>
        <a:p>
          <a:endParaRPr lang="el-GR"/>
        </a:p>
      </dgm:t>
    </dgm:pt>
    <dgm:pt modelId="{A2A54473-C610-444A-B4AC-FBB6B9F53A62}" type="pres">
      <dgm:prSet presAssocID="{E818D923-DE7B-40A6-82B8-EE94B57510C3}" presName="tile4text" presStyleLbl="node1" presStyleIdx="3" presStyleCnt="4">
        <dgm:presLayoutVars>
          <dgm:chMax val="0"/>
          <dgm:chPref val="0"/>
          <dgm:bulletEnabled val="1"/>
        </dgm:presLayoutVars>
      </dgm:prSet>
      <dgm:spPr/>
      <dgm:t>
        <a:bodyPr/>
        <a:lstStyle/>
        <a:p>
          <a:endParaRPr lang="el-GR"/>
        </a:p>
      </dgm:t>
    </dgm:pt>
    <dgm:pt modelId="{08737FCD-CABB-4582-A1CC-7965760BFB0C}" type="pres">
      <dgm:prSet presAssocID="{E818D923-DE7B-40A6-82B8-EE94B57510C3}" presName="centerTile" presStyleLbl="fgShp" presStyleIdx="0" presStyleCnt="1" custScaleX="230614" custScaleY="320296">
        <dgm:presLayoutVars>
          <dgm:chMax val="0"/>
          <dgm:chPref val="0"/>
        </dgm:presLayoutVars>
      </dgm:prSet>
      <dgm:spPr/>
      <dgm:t>
        <a:bodyPr/>
        <a:lstStyle/>
        <a:p>
          <a:endParaRPr lang="el-GR"/>
        </a:p>
      </dgm:t>
    </dgm:pt>
  </dgm:ptLst>
  <dgm:cxnLst>
    <dgm:cxn modelId="{6826D49E-631A-42D7-ADEF-B8B03E51D5B2}" type="presOf" srcId="{E818D923-DE7B-40A6-82B8-EE94B57510C3}" destId="{F3E9DBD7-3B57-4EDE-8F82-E2628378D51C}" srcOrd="0" destOrd="0" presId="urn:microsoft.com/office/officeart/2005/8/layout/matrix1"/>
    <dgm:cxn modelId="{F7486116-7BBE-40B0-9520-1087B2D34C3F}" srcId="{E818D923-DE7B-40A6-82B8-EE94B57510C3}" destId="{B9BB4D07-78B3-413B-B220-72C7EE8496BC}" srcOrd="0" destOrd="0" parTransId="{06186336-A4EE-4980-94FA-0DBCE1A3311C}" sibTransId="{A797C53E-A9B2-462D-9D25-0AE770AC3C97}"/>
    <dgm:cxn modelId="{D6CD89AA-8027-416C-AE0D-6F647A796CD8}" type="presOf" srcId="{B9BB4D07-78B3-413B-B220-72C7EE8496BC}" destId="{08737FCD-CABB-4582-A1CC-7965760BFB0C}" srcOrd="0" destOrd="0" presId="urn:microsoft.com/office/officeart/2005/8/layout/matrix1"/>
    <dgm:cxn modelId="{DF4DA422-9F62-4169-993B-B51A1C21ABA9}" type="presParOf" srcId="{F3E9DBD7-3B57-4EDE-8F82-E2628378D51C}" destId="{AA159D31-8873-44A6-B71D-45DCAEEB0CAB}" srcOrd="0" destOrd="0" presId="urn:microsoft.com/office/officeart/2005/8/layout/matrix1"/>
    <dgm:cxn modelId="{D2679B6E-5FEE-4C3A-86C9-C17406F15DBB}" type="presParOf" srcId="{AA159D31-8873-44A6-B71D-45DCAEEB0CAB}" destId="{E7AA50AA-0F71-49C9-BCAB-F04FC7FA3D65}" srcOrd="0" destOrd="0" presId="urn:microsoft.com/office/officeart/2005/8/layout/matrix1"/>
    <dgm:cxn modelId="{8FB70033-1A73-41A6-885A-5EA77667C27C}" type="presParOf" srcId="{AA159D31-8873-44A6-B71D-45DCAEEB0CAB}" destId="{CFD61DD1-DB33-45E1-BA88-68D07345BB9C}" srcOrd="1" destOrd="0" presId="urn:microsoft.com/office/officeart/2005/8/layout/matrix1"/>
    <dgm:cxn modelId="{C56BE0A1-DEF5-4B92-BC6B-06863817246C}" type="presParOf" srcId="{AA159D31-8873-44A6-B71D-45DCAEEB0CAB}" destId="{34BE4D1B-9ED8-4E7C-AE2E-7BCEC40B8DE7}" srcOrd="2" destOrd="0" presId="urn:microsoft.com/office/officeart/2005/8/layout/matrix1"/>
    <dgm:cxn modelId="{3D570038-DFEE-4F02-AF2D-62AEDB2AFE7F}" type="presParOf" srcId="{AA159D31-8873-44A6-B71D-45DCAEEB0CAB}" destId="{AE551572-C6EC-40C2-B091-62D5AFB7ACE2}" srcOrd="3" destOrd="0" presId="urn:microsoft.com/office/officeart/2005/8/layout/matrix1"/>
    <dgm:cxn modelId="{88D7D803-79F5-48F1-B904-0EFEA441047E}" type="presParOf" srcId="{AA159D31-8873-44A6-B71D-45DCAEEB0CAB}" destId="{629C35D9-2FB1-4707-B46C-5C078FA5B217}" srcOrd="4" destOrd="0" presId="urn:microsoft.com/office/officeart/2005/8/layout/matrix1"/>
    <dgm:cxn modelId="{6E1D6B25-F677-4490-BA80-FCAFFCF62CE3}" type="presParOf" srcId="{AA159D31-8873-44A6-B71D-45DCAEEB0CAB}" destId="{AB362447-FA2E-4242-BB05-89A7D8ECE7E1}" srcOrd="5" destOrd="0" presId="urn:microsoft.com/office/officeart/2005/8/layout/matrix1"/>
    <dgm:cxn modelId="{09965CB4-EF37-4D86-B44A-39255CE88589}" type="presParOf" srcId="{AA159D31-8873-44A6-B71D-45DCAEEB0CAB}" destId="{5E707B41-82EF-43D7-879C-C1AD50D9CED7}" srcOrd="6" destOrd="0" presId="urn:microsoft.com/office/officeart/2005/8/layout/matrix1"/>
    <dgm:cxn modelId="{E6F684C0-BB72-4511-A537-FA4775730145}" type="presParOf" srcId="{AA159D31-8873-44A6-B71D-45DCAEEB0CAB}" destId="{A2A54473-C610-444A-B4AC-FBB6B9F53A62}" srcOrd="7" destOrd="0" presId="urn:microsoft.com/office/officeart/2005/8/layout/matrix1"/>
    <dgm:cxn modelId="{7F37DE83-3966-4233-9BC9-7AC47D7974EE}" type="presParOf" srcId="{F3E9DBD7-3B57-4EDE-8F82-E2628378D51C}" destId="{08737FCD-CABB-4582-A1CC-7965760BFB0C}" srcOrd="1" destOrd="0" presId="urn:microsoft.com/office/officeart/2005/8/layout/matrix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18D923-DE7B-40A6-82B8-EE94B57510C3}" type="doc">
      <dgm:prSet loTypeId="urn:microsoft.com/office/officeart/2005/8/layout/vList5" loCatId="list" qsTypeId="urn:microsoft.com/office/officeart/2005/8/quickstyle/simple1" qsCatId="simple" csTypeId="urn:microsoft.com/office/officeart/2005/8/colors/accent1_4" csCatId="accent1" phldr="1"/>
      <dgm:spPr/>
      <dgm:t>
        <a:bodyPr/>
        <a:lstStyle/>
        <a:p>
          <a:endParaRPr lang="el-GR"/>
        </a:p>
      </dgm:t>
    </dgm:pt>
    <dgm:pt modelId="{BE8309F6-3988-4C13-BB51-C731A9BC3369}">
      <dgm:prSet custT="1"/>
      <dgm:spPr>
        <a:solidFill>
          <a:schemeClr val="tx2">
            <a:lumMod val="75000"/>
          </a:schemeClr>
        </a:solidFill>
      </dgm:spPr>
      <dgm:t>
        <a:bodyPr/>
        <a:lstStyle/>
        <a:p>
          <a:pPr algn="l" rtl="0"/>
          <a:r>
            <a:rPr lang="el-GR" sz="2000" dirty="0" smtClean="0"/>
            <a:t>Οι διαχειριστικές Αρχές καταρτίζουν </a:t>
          </a:r>
          <a:r>
            <a:rPr lang="el-GR" sz="2000" b="1" dirty="0" smtClean="0"/>
            <a:t>Στρατηγική Επικοινωνίας </a:t>
          </a:r>
          <a:r>
            <a:rPr lang="el-GR" sz="2000" dirty="0" smtClean="0"/>
            <a:t>για το Επιχειρησιακό τους Πρόγραμμα </a:t>
          </a:r>
          <a:endParaRPr lang="el-GR" sz="2000" dirty="0"/>
        </a:p>
      </dgm:t>
    </dgm:pt>
    <dgm:pt modelId="{812D5A0E-167A-4033-8637-B65B66CBC739}" type="parTrans" cxnId="{01EC6AC7-DF2E-4B72-9A85-E3B69B868C31}">
      <dgm:prSet/>
      <dgm:spPr/>
      <dgm:t>
        <a:bodyPr/>
        <a:lstStyle/>
        <a:p>
          <a:endParaRPr lang="el-GR"/>
        </a:p>
      </dgm:t>
    </dgm:pt>
    <dgm:pt modelId="{E117D73E-7832-42A0-AB81-C3CF6494BB91}" type="sibTrans" cxnId="{01EC6AC7-DF2E-4B72-9A85-E3B69B868C31}">
      <dgm:prSet/>
      <dgm:spPr/>
      <dgm:t>
        <a:bodyPr/>
        <a:lstStyle/>
        <a:p>
          <a:endParaRPr lang="el-GR"/>
        </a:p>
      </dgm:t>
    </dgm:pt>
    <dgm:pt modelId="{B9BB4D07-78B3-413B-B220-72C7EE8496BC}">
      <dgm:prSet custT="1"/>
      <dgm:spPr>
        <a:solidFill>
          <a:schemeClr val="tx2">
            <a:lumMod val="75000"/>
          </a:schemeClr>
        </a:solidFill>
      </dgm:spPr>
      <dgm:t>
        <a:bodyPr/>
        <a:lstStyle/>
        <a:p>
          <a:pPr algn="l" rtl="0"/>
          <a:r>
            <a:rPr lang="el-GR" sz="2000" dirty="0" smtClean="0"/>
            <a:t>Η βασική ευθύνη για τη διασφάλιση της μετάδοσης των σωστών πληροφοριών στο κοινό βαρύνει τόσο </a:t>
          </a:r>
          <a:r>
            <a:rPr lang="el-GR" sz="2000" b="1" dirty="0" smtClean="0"/>
            <a:t>τις Διαχειριστικές Αρχές όσο και τους Δικαιούχους</a:t>
          </a:r>
          <a:r>
            <a:rPr lang="el-GR" sz="2000" dirty="0" smtClean="0"/>
            <a:t>. </a:t>
          </a:r>
          <a:endParaRPr lang="el-GR" sz="2000" dirty="0"/>
        </a:p>
      </dgm:t>
    </dgm:pt>
    <dgm:pt modelId="{06186336-A4EE-4980-94FA-0DBCE1A3311C}" type="parTrans" cxnId="{F7486116-7BBE-40B0-9520-1087B2D34C3F}">
      <dgm:prSet/>
      <dgm:spPr/>
      <dgm:t>
        <a:bodyPr/>
        <a:lstStyle/>
        <a:p>
          <a:endParaRPr lang="el-GR"/>
        </a:p>
      </dgm:t>
    </dgm:pt>
    <dgm:pt modelId="{A797C53E-A9B2-462D-9D25-0AE770AC3C97}" type="sibTrans" cxnId="{F7486116-7BBE-40B0-9520-1087B2D34C3F}">
      <dgm:prSet/>
      <dgm:spPr/>
      <dgm:t>
        <a:bodyPr/>
        <a:lstStyle/>
        <a:p>
          <a:endParaRPr lang="el-GR"/>
        </a:p>
      </dgm:t>
    </dgm:pt>
    <dgm:pt modelId="{B117DA6F-A793-477C-9B27-3902547F1517}">
      <dgm:prSet custT="1"/>
      <dgm:spPr>
        <a:solidFill>
          <a:schemeClr val="tx2">
            <a:lumMod val="75000"/>
          </a:schemeClr>
        </a:solidFill>
      </dgm:spPr>
      <dgm:t>
        <a:bodyPr/>
        <a:lstStyle/>
        <a:p>
          <a:pPr rtl="0"/>
          <a:r>
            <a:rPr lang="el-GR" sz="2000" dirty="0" smtClean="0"/>
            <a:t>Στο πλαίσιο αυτό, ο ρόλος της επικοινωνίας είναι ιδιαίτερα σημαντικός ώστε να διασφαλιστεί: </a:t>
          </a:r>
          <a:endParaRPr lang="el-GR" sz="2000" dirty="0"/>
        </a:p>
      </dgm:t>
    </dgm:pt>
    <dgm:pt modelId="{BA53FB66-5D85-4C68-B8FA-1969DF3422EC}" type="parTrans" cxnId="{ACE23BE6-03EB-4D9E-91E7-8A05F679A80B}">
      <dgm:prSet/>
      <dgm:spPr/>
      <dgm:t>
        <a:bodyPr/>
        <a:lstStyle/>
        <a:p>
          <a:endParaRPr lang="el-GR"/>
        </a:p>
      </dgm:t>
    </dgm:pt>
    <dgm:pt modelId="{A9023269-2F12-4B26-AE6E-0F1F6D16C435}" type="sibTrans" cxnId="{ACE23BE6-03EB-4D9E-91E7-8A05F679A80B}">
      <dgm:prSet/>
      <dgm:spPr/>
      <dgm:t>
        <a:bodyPr/>
        <a:lstStyle/>
        <a:p>
          <a:endParaRPr lang="el-GR"/>
        </a:p>
      </dgm:t>
    </dgm:pt>
    <dgm:pt modelId="{F10DFA4C-9DD8-4C6D-B1FF-5F4A883A45E3}">
      <dgm:prSet custT="1"/>
      <dgm:spPr/>
      <dgm:t>
        <a:bodyPr/>
        <a:lstStyle/>
        <a:p>
          <a:pPr rtl="0"/>
          <a:r>
            <a:rPr lang="el-GR" sz="1800" dirty="0" smtClean="0"/>
            <a:t>Η έγκυρη και άμεση ενημέρωση των δυνητικών δικαιούχων σχετικά με τις ευκαιρίες χρηματοδότησης στο πλαίσιο των επιχειρησιακών προγραμμάτων </a:t>
          </a:r>
          <a:endParaRPr lang="el-GR" sz="1800" dirty="0"/>
        </a:p>
      </dgm:t>
    </dgm:pt>
    <dgm:pt modelId="{B4830FDA-A917-4E6C-B0AF-8FDD0FA159F6}" type="parTrans" cxnId="{8824E5F9-579D-43DE-82FE-A9A03DB27E2D}">
      <dgm:prSet/>
      <dgm:spPr/>
      <dgm:t>
        <a:bodyPr/>
        <a:lstStyle/>
        <a:p>
          <a:endParaRPr lang="el-GR"/>
        </a:p>
      </dgm:t>
    </dgm:pt>
    <dgm:pt modelId="{D4A4EC96-4411-465D-AED1-2C9FBBF7FBCC}" type="sibTrans" cxnId="{8824E5F9-579D-43DE-82FE-A9A03DB27E2D}">
      <dgm:prSet/>
      <dgm:spPr/>
      <dgm:t>
        <a:bodyPr/>
        <a:lstStyle/>
        <a:p>
          <a:endParaRPr lang="el-GR"/>
        </a:p>
      </dgm:t>
    </dgm:pt>
    <dgm:pt modelId="{700312AC-7C3E-4C61-A37B-0E11C51A8C88}">
      <dgm:prSet custT="1"/>
      <dgm:spPr/>
      <dgm:t>
        <a:bodyPr/>
        <a:lstStyle/>
        <a:p>
          <a:pPr rtl="0"/>
          <a:r>
            <a:rPr lang="el-GR" sz="1800" dirty="0" smtClean="0"/>
            <a:t>Η δημοσιοποίηση στους πολίτες της Ένωσης του ρόλου και των επιτευγμάτων της πολιτικής για τη συνοχή, καθώς και το έργο &amp; επιτεύγματα των Ταμείων. </a:t>
          </a:r>
          <a:endParaRPr lang="el-GR" sz="1800" dirty="0"/>
        </a:p>
      </dgm:t>
    </dgm:pt>
    <dgm:pt modelId="{C89BF9C0-CAEB-44DE-81D9-EA62EDB64F28}" type="parTrans" cxnId="{21E1D7C4-F05F-44D5-A774-C89962A47038}">
      <dgm:prSet/>
      <dgm:spPr/>
      <dgm:t>
        <a:bodyPr/>
        <a:lstStyle/>
        <a:p>
          <a:endParaRPr lang="el-GR"/>
        </a:p>
      </dgm:t>
    </dgm:pt>
    <dgm:pt modelId="{36F0CBC9-5A35-419E-A88C-7AFFFF1F4192}" type="sibTrans" cxnId="{21E1D7C4-F05F-44D5-A774-C89962A47038}">
      <dgm:prSet/>
      <dgm:spPr/>
      <dgm:t>
        <a:bodyPr/>
        <a:lstStyle/>
        <a:p>
          <a:endParaRPr lang="el-GR"/>
        </a:p>
      </dgm:t>
    </dgm:pt>
    <dgm:pt modelId="{D7C220AF-CC99-44DC-92EE-CB9D58CA55E7}" type="pres">
      <dgm:prSet presAssocID="{E818D923-DE7B-40A6-82B8-EE94B57510C3}" presName="Name0" presStyleCnt="0">
        <dgm:presLayoutVars>
          <dgm:dir/>
          <dgm:animLvl val="lvl"/>
          <dgm:resizeHandles val="exact"/>
        </dgm:presLayoutVars>
      </dgm:prSet>
      <dgm:spPr/>
      <dgm:t>
        <a:bodyPr/>
        <a:lstStyle/>
        <a:p>
          <a:endParaRPr lang="el-GR"/>
        </a:p>
      </dgm:t>
    </dgm:pt>
    <dgm:pt modelId="{9DEA6411-CFB0-4D3E-81D2-3B3E8504ECE0}" type="pres">
      <dgm:prSet presAssocID="{BE8309F6-3988-4C13-BB51-C731A9BC3369}" presName="linNode" presStyleCnt="0"/>
      <dgm:spPr/>
    </dgm:pt>
    <dgm:pt modelId="{D91FFD02-5122-4B8C-85DD-BDFD47A05862}" type="pres">
      <dgm:prSet presAssocID="{BE8309F6-3988-4C13-BB51-C731A9BC3369}" presName="parentText" presStyleLbl="node1" presStyleIdx="0" presStyleCnt="3" custScaleX="130525" custScaleY="47554">
        <dgm:presLayoutVars>
          <dgm:chMax val="1"/>
          <dgm:bulletEnabled val="1"/>
        </dgm:presLayoutVars>
      </dgm:prSet>
      <dgm:spPr/>
      <dgm:t>
        <a:bodyPr/>
        <a:lstStyle/>
        <a:p>
          <a:endParaRPr lang="el-GR"/>
        </a:p>
      </dgm:t>
    </dgm:pt>
    <dgm:pt modelId="{4A5FF996-2A17-4025-B338-F7B0ED2A113A}" type="pres">
      <dgm:prSet presAssocID="{E117D73E-7832-42A0-AB81-C3CF6494BB91}" presName="sp" presStyleCnt="0"/>
      <dgm:spPr/>
    </dgm:pt>
    <dgm:pt modelId="{695779D5-CDC8-45BB-AFC6-4B6ED335352A}" type="pres">
      <dgm:prSet presAssocID="{B9BB4D07-78B3-413B-B220-72C7EE8496BC}" presName="linNode" presStyleCnt="0"/>
      <dgm:spPr/>
    </dgm:pt>
    <dgm:pt modelId="{F7F9D2C3-428F-4542-BF55-2639ED8579A6}" type="pres">
      <dgm:prSet presAssocID="{B9BB4D07-78B3-413B-B220-72C7EE8496BC}" presName="parentText" presStyleLbl="node1" presStyleIdx="1" presStyleCnt="3" custScaleX="277778" custScaleY="38224" custLinFactNeighborX="-10899" custLinFactNeighborY="-868">
        <dgm:presLayoutVars>
          <dgm:chMax val="1"/>
          <dgm:bulletEnabled val="1"/>
        </dgm:presLayoutVars>
      </dgm:prSet>
      <dgm:spPr/>
      <dgm:t>
        <a:bodyPr/>
        <a:lstStyle/>
        <a:p>
          <a:endParaRPr lang="el-GR"/>
        </a:p>
      </dgm:t>
    </dgm:pt>
    <dgm:pt modelId="{98AFD1D0-4EC8-4E46-BEA2-645501699AC4}" type="pres">
      <dgm:prSet presAssocID="{A797C53E-A9B2-462D-9D25-0AE770AC3C97}" presName="sp" presStyleCnt="0"/>
      <dgm:spPr/>
    </dgm:pt>
    <dgm:pt modelId="{C612A03F-BAFC-4CDC-A0BA-E3953414C3E9}" type="pres">
      <dgm:prSet presAssocID="{B117DA6F-A793-477C-9B27-3902547F1517}" presName="linNode" presStyleCnt="0"/>
      <dgm:spPr/>
    </dgm:pt>
    <dgm:pt modelId="{00816649-9853-42C5-A6DE-469BD53E7C09}" type="pres">
      <dgm:prSet presAssocID="{B117DA6F-A793-477C-9B27-3902547F1517}" presName="parentText" presStyleLbl="node1" presStyleIdx="2" presStyleCnt="3" custScaleX="89149" custScaleY="77598">
        <dgm:presLayoutVars>
          <dgm:chMax val="1"/>
          <dgm:bulletEnabled val="1"/>
        </dgm:presLayoutVars>
      </dgm:prSet>
      <dgm:spPr/>
      <dgm:t>
        <a:bodyPr/>
        <a:lstStyle/>
        <a:p>
          <a:endParaRPr lang="el-GR"/>
        </a:p>
      </dgm:t>
    </dgm:pt>
    <dgm:pt modelId="{8AB341D9-67CF-4660-B7C7-232CF0693167}" type="pres">
      <dgm:prSet presAssocID="{B117DA6F-A793-477C-9B27-3902547F1517}" presName="descendantText" presStyleLbl="alignAccFollowNode1" presStyleIdx="0" presStyleCnt="1" custScaleX="105334">
        <dgm:presLayoutVars>
          <dgm:bulletEnabled val="1"/>
        </dgm:presLayoutVars>
      </dgm:prSet>
      <dgm:spPr/>
      <dgm:t>
        <a:bodyPr/>
        <a:lstStyle/>
        <a:p>
          <a:endParaRPr lang="el-GR"/>
        </a:p>
      </dgm:t>
    </dgm:pt>
  </dgm:ptLst>
  <dgm:cxnLst>
    <dgm:cxn modelId="{B7757287-8251-40C0-A2E1-601FE5420F04}" type="presOf" srcId="{B9BB4D07-78B3-413B-B220-72C7EE8496BC}" destId="{F7F9D2C3-428F-4542-BF55-2639ED8579A6}" srcOrd="0" destOrd="0" presId="urn:microsoft.com/office/officeart/2005/8/layout/vList5"/>
    <dgm:cxn modelId="{C9E5992C-FA94-43D5-A550-B9BE2D2A6F6D}" type="presOf" srcId="{E818D923-DE7B-40A6-82B8-EE94B57510C3}" destId="{D7C220AF-CC99-44DC-92EE-CB9D58CA55E7}" srcOrd="0" destOrd="0" presId="urn:microsoft.com/office/officeart/2005/8/layout/vList5"/>
    <dgm:cxn modelId="{ACE23BE6-03EB-4D9E-91E7-8A05F679A80B}" srcId="{E818D923-DE7B-40A6-82B8-EE94B57510C3}" destId="{B117DA6F-A793-477C-9B27-3902547F1517}" srcOrd="2" destOrd="0" parTransId="{BA53FB66-5D85-4C68-B8FA-1969DF3422EC}" sibTransId="{A9023269-2F12-4B26-AE6E-0F1F6D16C435}"/>
    <dgm:cxn modelId="{21E1D7C4-F05F-44D5-A774-C89962A47038}" srcId="{B117DA6F-A793-477C-9B27-3902547F1517}" destId="{700312AC-7C3E-4C61-A37B-0E11C51A8C88}" srcOrd="1" destOrd="0" parTransId="{C89BF9C0-CAEB-44DE-81D9-EA62EDB64F28}" sibTransId="{36F0CBC9-5A35-419E-A88C-7AFFFF1F4192}"/>
    <dgm:cxn modelId="{1530CE1F-5ABC-469A-8E8C-A7E6CE7DAD03}" type="presOf" srcId="{BE8309F6-3988-4C13-BB51-C731A9BC3369}" destId="{D91FFD02-5122-4B8C-85DD-BDFD47A05862}" srcOrd="0" destOrd="0" presId="urn:microsoft.com/office/officeart/2005/8/layout/vList5"/>
    <dgm:cxn modelId="{F7486116-7BBE-40B0-9520-1087B2D34C3F}" srcId="{E818D923-DE7B-40A6-82B8-EE94B57510C3}" destId="{B9BB4D07-78B3-413B-B220-72C7EE8496BC}" srcOrd="1" destOrd="0" parTransId="{06186336-A4EE-4980-94FA-0DBCE1A3311C}" sibTransId="{A797C53E-A9B2-462D-9D25-0AE770AC3C97}"/>
    <dgm:cxn modelId="{CBB512FC-D130-48FF-A1AD-84EF360DE20B}" type="presOf" srcId="{B117DA6F-A793-477C-9B27-3902547F1517}" destId="{00816649-9853-42C5-A6DE-469BD53E7C09}" srcOrd="0" destOrd="0" presId="urn:microsoft.com/office/officeart/2005/8/layout/vList5"/>
    <dgm:cxn modelId="{EFCE09C6-C2E2-49C8-9DF9-C62B11276F5D}" type="presOf" srcId="{700312AC-7C3E-4C61-A37B-0E11C51A8C88}" destId="{8AB341D9-67CF-4660-B7C7-232CF0693167}" srcOrd="0" destOrd="1" presId="urn:microsoft.com/office/officeart/2005/8/layout/vList5"/>
    <dgm:cxn modelId="{01EC6AC7-DF2E-4B72-9A85-E3B69B868C31}" srcId="{E818D923-DE7B-40A6-82B8-EE94B57510C3}" destId="{BE8309F6-3988-4C13-BB51-C731A9BC3369}" srcOrd="0" destOrd="0" parTransId="{812D5A0E-167A-4033-8637-B65B66CBC739}" sibTransId="{E117D73E-7832-42A0-AB81-C3CF6494BB91}"/>
    <dgm:cxn modelId="{8824E5F9-579D-43DE-82FE-A9A03DB27E2D}" srcId="{B117DA6F-A793-477C-9B27-3902547F1517}" destId="{F10DFA4C-9DD8-4C6D-B1FF-5F4A883A45E3}" srcOrd="0" destOrd="0" parTransId="{B4830FDA-A917-4E6C-B0AF-8FDD0FA159F6}" sibTransId="{D4A4EC96-4411-465D-AED1-2C9FBBF7FBCC}"/>
    <dgm:cxn modelId="{D30BB9A9-7532-4B18-8E4C-BC7332C7EB77}" type="presOf" srcId="{F10DFA4C-9DD8-4C6D-B1FF-5F4A883A45E3}" destId="{8AB341D9-67CF-4660-B7C7-232CF0693167}" srcOrd="0" destOrd="0" presId="urn:microsoft.com/office/officeart/2005/8/layout/vList5"/>
    <dgm:cxn modelId="{7AD3A542-3088-4999-B815-40A74DB1F97F}" type="presParOf" srcId="{D7C220AF-CC99-44DC-92EE-CB9D58CA55E7}" destId="{9DEA6411-CFB0-4D3E-81D2-3B3E8504ECE0}" srcOrd="0" destOrd="0" presId="urn:microsoft.com/office/officeart/2005/8/layout/vList5"/>
    <dgm:cxn modelId="{873BA2BD-4C5B-408F-9989-33ED27E285D0}" type="presParOf" srcId="{9DEA6411-CFB0-4D3E-81D2-3B3E8504ECE0}" destId="{D91FFD02-5122-4B8C-85DD-BDFD47A05862}" srcOrd="0" destOrd="0" presId="urn:microsoft.com/office/officeart/2005/8/layout/vList5"/>
    <dgm:cxn modelId="{683DB4AB-D383-4425-9E98-8591EF6BE735}" type="presParOf" srcId="{D7C220AF-CC99-44DC-92EE-CB9D58CA55E7}" destId="{4A5FF996-2A17-4025-B338-F7B0ED2A113A}" srcOrd="1" destOrd="0" presId="urn:microsoft.com/office/officeart/2005/8/layout/vList5"/>
    <dgm:cxn modelId="{0710862F-F8D6-49D8-A51A-B65E726AFF82}" type="presParOf" srcId="{D7C220AF-CC99-44DC-92EE-CB9D58CA55E7}" destId="{695779D5-CDC8-45BB-AFC6-4B6ED335352A}" srcOrd="2" destOrd="0" presId="urn:microsoft.com/office/officeart/2005/8/layout/vList5"/>
    <dgm:cxn modelId="{05E7056A-F5C3-4949-ABD8-173296808430}" type="presParOf" srcId="{695779D5-CDC8-45BB-AFC6-4B6ED335352A}" destId="{F7F9D2C3-428F-4542-BF55-2639ED8579A6}" srcOrd="0" destOrd="0" presId="urn:microsoft.com/office/officeart/2005/8/layout/vList5"/>
    <dgm:cxn modelId="{F7036097-ACD0-4BD7-A3C6-1E26C0682B9A}" type="presParOf" srcId="{D7C220AF-CC99-44DC-92EE-CB9D58CA55E7}" destId="{98AFD1D0-4EC8-4E46-BEA2-645501699AC4}" srcOrd="3" destOrd="0" presId="urn:microsoft.com/office/officeart/2005/8/layout/vList5"/>
    <dgm:cxn modelId="{26B1D5ED-6DA0-40E5-9CB5-D60B4AA1121D}" type="presParOf" srcId="{D7C220AF-CC99-44DC-92EE-CB9D58CA55E7}" destId="{C612A03F-BAFC-4CDC-A0BA-E3953414C3E9}" srcOrd="4" destOrd="0" presId="urn:microsoft.com/office/officeart/2005/8/layout/vList5"/>
    <dgm:cxn modelId="{D362F56D-90C1-44E4-8EA3-0325EC20F9C4}" type="presParOf" srcId="{C612A03F-BAFC-4CDC-A0BA-E3953414C3E9}" destId="{00816649-9853-42C5-A6DE-469BD53E7C09}" srcOrd="0" destOrd="0" presId="urn:microsoft.com/office/officeart/2005/8/layout/vList5"/>
    <dgm:cxn modelId="{9CD5DEC3-D9D9-48B3-B0D7-BBB78BFE7468}" type="presParOf" srcId="{C612A03F-BAFC-4CDC-A0BA-E3953414C3E9}" destId="{8AB341D9-67CF-4660-B7C7-232CF0693167}" srcOrd="1" destOrd="0" presId="urn:microsoft.com/office/officeart/2005/8/layout/vList5"/>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8E0D0C-E4D1-4ADE-AAF3-8D6194BB65CB}"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l-GR"/>
        </a:p>
      </dgm:t>
    </dgm:pt>
    <dgm:pt modelId="{F1DD5BB0-E758-4DDD-9CC7-EB334313BB63}">
      <dgm:prSet phldrT="[Κείμενο]" custT="1"/>
      <dgm:spPr>
        <a:solidFill>
          <a:srgbClr val="F69008"/>
        </a:solidFill>
      </dgm:spPr>
      <dgm:t>
        <a:bodyPr/>
        <a:lstStyle/>
        <a:p>
          <a:r>
            <a:rPr lang="el-GR" sz="1400" dirty="0" smtClean="0"/>
            <a:t>Για το ΕΠ Πελοποννήσου, μπορεί να αναζητηθεί στην διεύθυνση: </a:t>
          </a:r>
          <a:r>
            <a:rPr lang="fr-FR" sz="1400" dirty="0" smtClean="0">
              <a:solidFill>
                <a:schemeClr val="accent6">
                  <a:lumMod val="75000"/>
                </a:schemeClr>
              </a:solidFill>
            </a:rPr>
            <a:t>http://www.eydpelop.gr/2014-2020/dimosiotita/ypochreosis-dikeouchon/</a:t>
          </a:r>
          <a:endParaRPr lang="el-GR" sz="1400" dirty="0">
            <a:solidFill>
              <a:schemeClr val="accent6">
                <a:lumMod val="75000"/>
              </a:schemeClr>
            </a:solidFill>
          </a:endParaRPr>
        </a:p>
      </dgm:t>
    </dgm:pt>
    <dgm:pt modelId="{1BD65C2E-CD07-4C8E-AAFF-3AE1A9F4D3EE}" type="parTrans" cxnId="{8E982820-E4BD-4093-945B-C2E17D80FE1D}">
      <dgm:prSet/>
      <dgm:spPr/>
      <dgm:t>
        <a:bodyPr/>
        <a:lstStyle/>
        <a:p>
          <a:endParaRPr lang="el-GR"/>
        </a:p>
      </dgm:t>
    </dgm:pt>
    <dgm:pt modelId="{56D151DB-B624-42F0-9A2A-B01CE90E000E}" type="sibTrans" cxnId="{8E982820-E4BD-4093-945B-C2E17D80FE1D}">
      <dgm:prSet/>
      <dgm:spPr/>
      <dgm:t>
        <a:bodyPr/>
        <a:lstStyle/>
        <a:p>
          <a:endParaRPr lang="el-GR"/>
        </a:p>
      </dgm:t>
    </dgm:pt>
    <dgm:pt modelId="{D05815FE-C510-4EA9-A643-5811B3E53171}" type="pres">
      <dgm:prSet presAssocID="{B38E0D0C-E4D1-4ADE-AAF3-8D6194BB65CB}" presName="linear" presStyleCnt="0">
        <dgm:presLayoutVars>
          <dgm:animLvl val="lvl"/>
          <dgm:resizeHandles val="exact"/>
        </dgm:presLayoutVars>
      </dgm:prSet>
      <dgm:spPr/>
      <dgm:t>
        <a:bodyPr/>
        <a:lstStyle/>
        <a:p>
          <a:endParaRPr lang="el-GR"/>
        </a:p>
      </dgm:t>
    </dgm:pt>
    <dgm:pt modelId="{EC942517-CDCF-4DD0-94DA-C17966AFF72D}" type="pres">
      <dgm:prSet presAssocID="{F1DD5BB0-E758-4DDD-9CC7-EB334313BB63}" presName="parentText" presStyleLbl="node1" presStyleIdx="0" presStyleCnt="1" custScaleY="41011" custLinFactNeighborX="-1205" custLinFactNeighborY="11490">
        <dgm:presLayoutVars>
          <dgm:chMax val="0"/>
          <dgm:bulletEnabled val="1"/>
        </dgm:presLayoutVars>
      </dgm:prSet>
      <dgm:spPr/>
      <dgm:t>
        <a:bodyPr/>
        <a:lstStyle/>
        <a:p>
          <a:endParaRPr lang="el-GR"/>
        </a:p>
      </dgm:t>
    </dgm:pt>
  </dgm:ptLst>
  <dgm:cxnLst>
    <dgm:cxn modelId="{8E982820-E4BD-4093-945B-C2E17D80FE1D}" srcId="{B38E0D0C-E4D1-4ADE-AAF3-8D6194BB65CB}" destId="{F1DD5BB0-E758-4DDD-9CC7-EB334313BB63}" srcOrd="0" destOrd="0" parTransId="{1BD65C2E-CD07-4C8E-AAFF-3AE1A9F4D3EE}" sibTransId="{56D151DB-B624-42F0-9A2A-B01CE90E000E}"/>
    <dgm:cxn modelId="{FE299E31-8C0F-483F-90F6-5F2DE4A25661}" type="presOf" srcId="{B38E0D0C-E4D1-4ADE-AAF3-8D6194BB65CB}" destId="{D05815FE-C510-4EA9-A643-5811B3E53171}" srcOrd="0" destOrd="0" presId="urn:microsoft.com/office/officeart/2005/8/layout/vList2"/>
    <dgm:cxn modelId="{76BD3D3D-1F61-41A9-8D16-E0F7E546909E}" type="presOf" srcId="{F1DD5BB0-E758-4DDD-9CC7-EB334313BB63}" destId="{EC942517-CDCF-4DD0-94DA-C17966AFF72D}" srcOrd="0" destOrd="0" presId="urn:microsoft.com/office/officeart/2005/8/layout/vList2"/>
    <dgm:cxn modelId="{C5431CF7-0C22-4628-8546-E9175C87395A}" type="presParOf" srcId="{D05815FE-C510-4EA9-A643-5811B3E53171}" destId="{EC942517-CDCF-4DD0-94DA-C17966AFF72D}" srcOrd="0"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35D98EE-AA2E-4AFA-9C52-C7FA01112D91}" type="doc">
      <dgm:prSet loTypeId="urn:microsoft.com/office/officeart/2005/8/layout/vList2" loCatId="list" qsTypeId="urn:microsoft.com/office/officeart/2005/8/quickstyle/simple1" qsCatId="simple" csTypeId="urn:microsoft.com/office/officeart/2005/8/colors/accent1_4" csCatId="accent1" phldr="1"/>
      <dgm:spPr/>
      <dgm:t>
        <a:bodyPr/>
        <a:lstStyle/>
        <a:p>
          <a:endParaRPr lang="el-GR"/>
        </a:p>
      </dgm:t>
    </dgm:pt>
    <dgm:pt modelId="{631B3AF3-4A66-433B-BA7A-EE58D1232859}">
      <dgm:prSet/>
      <dgm:spPr/>
      <dgm:t>
        <a:bodyPr/>
        <a:lstStyle/>
        <a:p>
          <a:pPr rtl="0"/>
          <a:r>
            <a:rPr lang="el-GR" dirty="0" smtClean="0"/>
            <a:t>Στην παρούσα περίοδο είναι απαραίτητο </a:t>
          </a:r>
          <a:r>
            <a:rPr lang="el-GR" b="1" dirty="0" smtClean="0"/>
            <a:t>να ενισχυθεί η συνοχή και η συνάφεια της επικοινωνίας σε επίπεδο επιχειρησιακών προγραμμάτων</a:t>
          </a:r>
          <a:r>
            <a:rPr lang="el-GR" dirty="0" smtClean="0"/>
            <a:t>, ώστε να αποφευχθεί το φαινόμενο της αποσπασματικότητας στην επικοινωνία των συγχρηματοδοτούμενων προγραμμάτων. </a:t>
          </a:r>
          <a:endParaRPr lang="el-GR" dirty="0"/>
        </a:p>
      </dgm:t>
    </dgm:pt>
    <dgm:pt modelId="{35FDEE32-00EE-46AB-BD39-DF50674EE7EC}" type="parTrans" cxnId="{669C2FE7-130B-4DF2-A122-1F6BAF36C381}">
      <dgm:prSet/>
      <dgm:spPr/>
      <dgm:t>
        <a:bodyPr/>
        <a:lstStyle/>
        <a:p>
          <a:endParaRPr lang="el-GR"/>
        </a:p>
      </dgm:t>
    </dgm:pt>
    <dgm:pt modelId="{D9700290-CD74-4A57-88CA-BE69EE7A9FD6}" type="sibTrans" cxnId="{669C2FE7-130B-4DF2-A122-1F6BAF36C381}">
      <dgm:prSet/>
      <dgm:spPr/>
      <dgm:t>
        <a:bodyPr/>
        <a:lstStyle/>
        <a:p>
          <a:endParaRPr lang="el-GR"/>
        </a:p>
      </dgm:t>
    </dgm:pt>
    <dgm:pt modelId="{8CA1367C-5DCC-4472-9837-FE6A03416F08}" type="pres">
      <dgm:prSet presAssocID="{E35D98EE-AA2E-4AFA-9C52-C7FA01112D91}" presName="linear" presStyleCnt="0">
        <dgm:presLayoutVars>
          <dgm:animLvl val="lvl"/>
          <dgm:resizeHandles val="exact"/>
        </dgm:presLayoutVars>
      </dgm:prSet>
      <dgm:spPr/>
      <dgm:t>
        <a:bodyPr/>
        <a:lstStyle/>
        <a:p>
          <a:endParaRPr lang="el-GR"/>
        </a:p>
      </dgm:t>
    </dgm:pt>
    <dgm:pt modelId="{70E47699-16E4-4892-BBFB-0C2239833597}" type="pres">
      <dgm:prSet presAssocID="{631B3AF3-4A66-433B-BA7A-EE58D1232859}" presName="parentText" presStyleLbl="node1" presStyleIdx="0" presStyleCnt="1" custScaleY="124107">
        <dgm:presLayoutVars>
          <dgm:chMax val="0"/>
          <dgm:bulletEnabled val="1"/>
        </dgm:presLayoutVars>
      </dgm:prSet>
      <dgm:spPr/>
      <dgm:t>
        <a:bodyPr/>
        <a:lstStyle/>
        <a:p>
          <a:endParaRPr lang="el-GR"/>
        </a:p>
      </dgm:t>
    </dgm:pt>
  </dgm:ptLst>
  <dgm:cxnLst>
    <dgm:cxn modelId="{669C2FE7-130B-4DF2-A122-1F6BAF36C381}" srcId="{E35D98EE-AA2E-4AFA-9C52-C7FA01112D91}" destId="{631B3AF3-4A66-433B-BA7A-EE58D1232859}" srcOrd="0" destOrd="0" parTransId="{35FDEE32-00EE-46AB-BD39-DF50674EE7EC}" sibTransId="{D9700290-CD74-4A57-88CA-BE69EE7A9FD6}"/>
    <dgm:cxn modelId="{CEF5F30E-CEEA-43A8-8454-B0CA5ABAD909}" type="presOf" srcId="{E35D98EE-AA2E-4AFA-9C52-C7FA01112D91}" destId="{8CA1367C-5DCC-4472-9837-FE6A03416F08}" srcOrd="0" destOrd="0" presId="urn:microsoft.com/office/officeart/2005/8/layout/vList2"/>
    <dgm:cxn modelId="{5083166B-9CF0-46F3-81DB-822306EDCB30}" type="presOf" srcId="{631B3AF3-4A66-433B-BA7A-EE58D1232859}" destId="{70E47699-16E4-4892-BBFB-0C2239833597}" srcOrd="0" destOrd="0" presId="urn:microsoft.com/office/officeart/2005/8/layout/vList2"/>
    <dgm:cxn modelId="{16BBF7F6-D8A8-4FB8-BC49-4974A84180C3}" type="presParOf" srcId="{8CA1367C-5DCC-4472-9837-FE6A03416F08}" destId="{70E47699-16E4-4892-BBFB-0C223983359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6254624-2074-4538-B1CF-77D635FAF4A6}" type="doc">
      <dgm:prSet loTypeId="urn:microsoft.com/office/officeart/2005/8/layout/vList2" loCatId="list" qsTypeId="urn:microsoft.com/office/officeart/2005/8/quickstyle/simple1" qsCatId="simple" csTypeId="urn:microsoft.com/office/officeart/2005/8/colors/accent1_4" csCatId="accent1"/>
      <dgm:spPr/>
      <dgm:t>
        <a:bodyPr/>
        <a:lstStyle/>
        <a:p>
          <a:endParaRPr lang="el-GR"/>
        </a:p>
      </dgm:t>
    </dgm:pt>
    <dgm:pt modelId="{5EB2328B-3B9F-4689-9377-B686969EED7B}">
      <dgm:prSet/>
      <dgm:spPr/>
      <dgm:t>
        <a:bodyPr/>
        <a:lstStyle/>
        <a:p>
          <a:pPr rtl="0"/>
          <a:r>
            <a:rPr lang="el-GR" dirty="0" smtClean="0"/>
            <a:t>Επικοινωνιακός Οδηγός </a:t>
          </a:r>
          <a:endParaRPr lang="el-GR" dirty="0"/>
        </a:p>
      </dgm:t>
    </dgm:pt>
    <dgm:pt modelId="{F72AAE91-487C-4B32-A098-953020C76FCE}" type="parTrans" cxnId="{46E7DCCE-7E2D-4060-B0F9-3715DB18A7DF}">
      <dgm:prSet/>
      <dgm:spPr/>
      <dgm:t>
        <a:bodyPr/>
        <a:lstStyle/>
        <a:p>
          <a:endParaRPr lang="el-GR"/>
        </a:p>
      </dgm:t>
    </dgm:pt>
    <dgm:pt modelId="{E564F5E0-468B-471A-AE11-AE7D033F6B91}" type="sibTrans" cxnId="{46E7DCCE-7E2D-4060-B0F9-3715DB18A7DF}">
      <dgm:prSet/>
      <dgm:spPr/>
      <dgm:t>
        <a:bodyPr/>
        <a:lstStyle/>
        <a:p>
          <a:endParaRPr lang="el-GR"/>
        </a:p>
      </dgm:t>
    </dgm:pt>
    <dgm:pt modelId="{3A5AF768-8C4F-436B-8B59-DF641B2B2DF3}" type="pres">
      <dgm:prSet presAssocID="{16254624-2074-4538-B1CF-77D635FAF4A6}" presName="linear" presStyleCnt="0">
        <dgm:presLayoutVars>
          <dgm:animLvl val="lvl"/>
          <dgm:resizeHandles val="exact"/>
        </dgm:presLayoutVars>
      </dgm:prSet>
      <dgm:spPr/>
      <dgm:t>
        <a:bodyPr/>
        <a:lstStyle/>
        <a:p>
          <a:endParaRPr lang="el-GR"/>
        </a:p>
      </dgm:t>
    </dgm:pt>
    <dgm:pt modelId="{710C6B8B-51EC-433F-AFE9-97119D02F065}" type="pres">
      <dgm:prSet presAssocID="{5EB2328B-3B9F-4689-9377-B686969EED7B}" presName="parentText" presStyleLbl="node1" presStyleIdx="0" presStyleCnt="1">
        <dgm:presLayoutVars>
          <dgm:chMax val="0"/>
          <dgm:bulletEnabled val="1"/>
        </dgm:presLayoutVars>
      </dgm:prSet>
      <dgm:spPr/>
      <dgm:t>
        <a:bodyPr/>
        <a:lstStyle/>
        <a:p>
          <a:endParaRPr lang="el-GR"/>
        </a:p>
      </dgm:t>
    </dgm:pt>
  </dgm:ptLst>
  <dgm:cxnLst>
    <dgm:cxn modelId="{46E7DCCE-7E2D-4060-B0F9-3715DB18A7DF}" srcId="{16254624-2074-4538-B1CF-77D635FAF4A6}" destId="{5EB2328B-3B9F-4689-9377-B686969EED7B}" srcOrd="0" destOrd="0" parTransId="{F72AAE91-487C-4B32-A098-953020C76FCE}" sibTransId="{E564F5E0-468B-471A-AE11-AE7D033F6B91}"/>
    <dgm:cxn modelId="{90D28DB0-4587-4BE6-AD7D-A9E0789B50B4}" type="presOf" srcId="{16254624-2074-4538-B1CF-77D635FAF4A6}" destId="{3A5AF768-8C4F-436B-8B59-DF641B2B2DF3}" srcOrd="0" destOrd="0" presId="urn:microsoft.com/office/officeart/2005/8/layout/vList2"/>
    <dgm:cxn modelId="{39579CDB-EDF5-4710-8051-A0C27084A585}" type="presOf" srcId="{5EB2328B-3B9F-4689-9377-B686969EED7B}" destId="{710C6B8B-51EC-433F-AFE9-97119D02F065}" srcOrd="0" destOrd="0" presId="urn:microsoft.com/office/officeart/2005/8/layout/vList2"/>
    <dgm:cxn modelId="{E7649375-861A-4A7F-9892-FE9C2EC3BDB2}" type="presParOf" srcId="{3A5AF768-8C4F-436B-8B59-DF641B2B2DF3}" destId="{710C6B8B-51EC-433F-AFE9-97119D02F065}"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6254624-2074-4538-B1CF-77D635FAF4A6}" type="doc">
      <dgm:prSet loTypeId="urn:microsoft.com/office/officeart/2005/8/layout/vList2" loCatId="list" qsTypeId="urn:microsoft.com/office/officeart/2005/8/quickstyle/simple1" qsCatId="simple" csTypeId="urn:microsoft.com/office/officeart/2005/8/colors/accent1_4" csCatId="accent1"/>
      <dgm:spPr/>
      <dgm:t>
        <a:bodyPr/>
        <a:lstStyle/>
        <a:p>
          <a:endParaRPr lang="el-GR"/>
        </a:p>
      </dgm:t>
    </dgm:pt>
    <dgm:pt modelId="{5EB2328B-3B9F-4689-9377-B686969EED7B}">
      <dgm:prSet/>
      <dgm:spPr/>
      <dgm:t>
        <a:bodyPr/>
        <a:lstStyle/>
        <a:p>
          <a:pPr rtl="0"/>
          <a:r>
            <a:rPr lang="el-GR" dirty="0" smtClean="0"/>
            <a:t>Επικοινωνιακός Οδηγός </a:t>
          </a:r>
          <a:endParaRPr lang="el-GR" dirty="0"/>
        </a:p>
      </dgm:t>
    </dgm:pt>
    <dgm:pt modelId="{F72AAE91-487C-4B32-A098-953020C76FCE}" type="parTrans" cxnId="{46E7DCCE-7E2D-4060-B0F9-3715DB18A7DF}">
      <dgm:prSet/>
      <dgm:spPr/>
      <dgm:t>
        <a:bodyPr/>
        <a:lstStyle/>
        <a:p>
          <a:endParaRPr lang="el-GR"/>
        </a:p>
      </dgm:t>
    </dgm:pt>
    <dgm:pt modelId="{E564F5E0-468B-471A-AE11-AE7D033F6B91}" type="sibTrans" cxnId="{46E7DCCE-7E2D-4060-B0F9-3715DB18A7DF}">
      <dgm:prSet/>
      <dgm:spPr/>
      <dgm:t>
        <a:bodyPr/>
        <a:lstStyle/>
        <a:p>
          <a:endParaRPr lang="el-GR"/>
        </a:p>
      </dgm:t>
    </dgm:pt>
    <dgm:pt modelId="{3A5AF768-8C4F-436B-8B59-DF641B2B2DF3}" type="pres">
      <dgm:prSet presAssocID="{16254624-2074-4538-B1CF-77D635FAF4A6}" presName="linear" presStyleCnt="0">
        <dgm:presLayoutVars>
          <dgm:animLvl val="lvl"/>
          <dgm:resizeHandles val="exact"/>
        </dgm:presLayoutVars>
      </dgm:prSet>
      <dgm:spPr/>
      <dgm:t>
        <a:bodyPr/>
        <a:lstStyle/>
        <a:p>
          <a:endParaRPr lang="el-GR"/>
        </a:p>
      </dgm:t>
    </dgm:pt>
    <dgm:pt modelId="{710C6B8B-51EC-433F-AFE9-97119D02F065}" type="pres">
      <dgm:prSet presAssocID="{5EB2328B-3B9F-4689-9377-B686969EED7B}" presName="parentText" presStyleLbl="node1" presStyleIdx="0" presStyleCnt="1">
        <dgm:presLayoutVars>
          <dgm:chMax val="0"/>
          <dgm:bulletEnabled val="1"/>
        </dgm:presLayoutVars>
      </dgm:prSet>
      <dgm:spPr/>
      <dgm:t>
        <a:bodyPr/>
        <a:lstStyle/>
        <a:p>
          <a:endParaRPr lang="el-GR"/>
        </a:p>
      </dgm:t>
    </dgm:pt>
  </dgm:ptLst>
  <dgm:cxnLst>
    <dgm:cxn modelId="{46E7DCCE-7E2D-4060-B0F9-3715DB18A7DF}" srcId="{16254624-2074-4538-B1CF-77D635FAF4A6}" destId="{5EB2328B-3B9F-4689-9377-B686969EED7B}" srcOrd="0" destOrd="0" parTransId="{F72AAE91-487C-4B32-A098-953020C76FCE}" sibTransId="{E564F5E0-468B-471A-AE11-AE7D033F6B91}"/>
    <dgm:cxn modelId="{A890CB7E-19D4-4B0C-B21D-DAB0E9E9F00B}" type="presOf" srcId="{5EB2328B-3B9F-4689-9377-B686969EED7B}" destId="{710C6B8B-51EC-433F-AFE9-97119D02F065}" srcOrd="0" destOrd="0" presId="urn:microsoft.com/office/officeart/2005/8/layout/vList2"/>
    <dgm:cxn modelId="{E42E7A0A-EBD7-47C3-97E7-D245363933D2}" type="presOf" srcId="{16254624-2074-4538-B1CF-77D635FAF4A6}" destId="{3A5AF768-8C4F-436B-8B59-DF641B2B2DF3}" srcOrd="0" destOrd="0" presId="urn:microsoft.com/office/officeart/2005/8/layout/vList2"/>
    <dgm:cxn modelId="{28329CF6-A525-438E-ABDF-0F3D8B979DED}" type="presParOf" srcId="{3A5AF768-8C4F-436B-8B59-DF641B2B2DF3}" destId="{710C6B8B-51EC-433F-AFE9-97119D02F0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46659E2-90D3-4C27-8A65-00E710C322B9}" type="doc">
      <dgm:prSet loTypeId="urn:microsoft.com/office/officeart/2005/8/layout/vList2" loCatId="list" qsTypeId="urn:microsoft.com/office/officeart/2005/8/quickstyle/simple1" qsCatId="simple" csTypeId="urn:microsoft.com/office/officeart/2005/8/colors/accent1_4" csCatId="accent1" phldr="1"/>
      <dgm:spPr/>
      <dgm:t>
        <a:bodyPr/>
        <a:lstStyle/>
        <a:p>
          <a:endParaRPr lang="el-GR"/>
        </a:p>
      </dgm:t>
    </dgm:pt>
    <dgm:pt modelId="{F3F5A09D-39FE-4131-8C42-7C830B4F33F2}" type="pres">
      <dgm:prSet presAssocID="{C46659E2-90D3-4C27-8A65-00E710C322B9}" presName="linear" presStyleCnt="0">
        <dgm:presLayoutVars>
          <dgm:animLvl val="lvl"/>
          <dgm:resizeHandles val="exact"/>
        </dgm:presLayoutVars>
      </dgm:prSet>
      <dgm:spPr/>
      <dgm:t>
        <a:bodyPr/>
        <a:lstStyle/>
        <a:p>
          <a:endParaRPr lang="el-GR"/>
        </a:p>
      </dgm:t>
    </dgm:pt>
  </dgm:ptLst>
  <dgm:cxnLst>
    <dgm:cxn modelId="{F1F83F79-010D-4D54-837C-B910981B71BC}" type="presOf" srcId="{C46659E2-90D3-4C27-8A65-00E710C322B9}" destId="{F3F5A09D-39FE-4131-8C42-7C830B4F33F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C83C0D-955E-4654-9F28-3619224D2033}">
      <dsp:nvSpPr>
        <dsp:cNvPr id="0" name=""/>
        <dsp:cNvSpPr/>
      </dsp:nvSpPr>
      <dsp:spPr>
        <a:xfrm>
          <a:off x="0" y="108180"/>
          <a:ext cx="9601200" cy="92664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l-GR" sz="3600" kern="1200" dirty="0" smtClean="0"/>
            <a:t>Επικοινωνιακός Οδηγός – θεσμικό πλαίσιο</a:t>
          </a:r>
          <a:endParaRPr lang="el-GR" sz="3600" kern="1200" dirty="0"/>
        </a:p>
      </dsp:txBody>
      <dsp:txXfrm>
        <a:off x="45235" y="153415"/>
        <a:ext cx="9510730" cy="8361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CA5C39-EAEE-4A9C-B03B-C2DF5492778C}">
      <dsp:nvSpPr>
        <dsp:cNvPr id="0" name=""/>
        <dsp:cNvSpPr/>
      </dsp:nvSpPr>
      <dsp:spPr>
        <a:xfrm>
          <a:off x="3480" y="0"/>
          <a:ext cx="7121830" cy="4391000"/>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l-GR" sz="2100" b="1" kern="1200" dirty="0" smtClean="0"/>
            <a:t>Όλα τα μέτρα πληροφόρησης και επικοινωνίας </a:t>
          </a:r>
          <a:r>
            <a:rPr lang="el-GR" sz="2100" kern="1200" dirty="0" smtClean="0"/>
            <a:t>που παρέχει ο δικαιούχος </a:t>
          </a:r>
          <a:r>
            <a:rPr lang="el-GR" sz="2100" b="1" kern="1200" dirty="0" smtClean="0"/>
            <a:t>αναγνωρίζουν τη στήριξη της πράξης από τα Ταμεία</a:t>
          </a:r>
          <a:r>
            <a:rPr lang="el-GR" sz="2100" kern="1200" dirty="0" smtClean="0"/>
            <a:t>, προβάλλοντας: </a:t>
          </a:r>
          <a:endParaRPr lang="el-GR" sz="2100" kern="1200" dirty="0"/>
        </a:p>
      </dsp:txBody>
      <dsp:txXfrm>
        <a:off x="3480" y="0"/>
        <a:ext cx="7121830" cy="1317300"/>
      </dsp:txXfrm>
    </dsp:sp>
    <dsp:sp modelId="{5BABB3A2-F1BC-49A5-BFCC-BFE42973A5BA}">
      <dsp:nvSpPr>
        <dsp:cNvPr id="0" name=""/>
        <dsp:cNvSpPr/>
      </dsp:nvSpPr>
      <dsp:spPr>
        <a:xfrm>
          <a:off x="715663" y="1318586"/>
          <a:ext cx="5697464" cy="1323946"/>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lvl="0" algn="ctr" defTabSz="1022350" rtl="0">
            <a:lnSpc>
              <a:spcPct val="90000"/>
            </a:lnSpc>
            <a:spcBef>
              <a:spcPct val="0"/>
            </a:spcBef>
            <a:spcAft>
              <a:spcPct val="35000"/>
            </a:spcAft>
          </a:pPr>
          <a:r>
            <a:rPr lang="el-GR" sz="2300" b="1" kern="1200" dirty="0" smtClean="0"/>
            <a:t>το έμβλημα της Ένωσης, με αναφορά στην Ένωση  </a:t>
          </a:r>
          <a:r>
            <a:rPr lang="el-GR" sz="1900" kern="1200" dirty="0" smtClean="0"/>
            <a:t>(σύμφωνα με τα τεχνικά χαρακτηριστικά που καθορίζονται στο Εκτελεστικό Κανονισμό 821/2014) </a:t>
          </a:r>
          <a:endParaRPr lang="el-GR" sz="1900" kern="1200" dirty="0"/>
        </a:p>
      </dsp:txBody>
      <dsp:txXfrm>
        <a:off x="754440" y="1357363"/>
        <a:ext cx="5619910" cy="1246392"/>
      </dsp:txXfrm>
    </dsp:sp>
    <dsp:sp modelId="{37F78976-D2F5-4F45-BF95-5C2D879ABC1A}">
      <dsp:nvSpPr>
        <dsp:cNvPr id="0" name=""/>
        <dsp:cNvSpPr/>
      </dsp:nvSpPr>
      <dsp:spPr>
        <a:xfrm>
          <a:off x="715663" y="2846217"/>
          <a:ext cx="5697464" cy="1323946"/>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lvl="0" algn="ctr" defTabSz="1022350" rtl="0">
            <a:lnSpc>
              <a:spcPct val="90000"/>
            </a:lnSpc>
            <a:spcBef>
              <a:spcPct val="0"/>
            </a:spcBef>
            <a:spcAft>
              <a:spcPct val="35000"/>
            </a:spcAft>
          </a:pPr>
          <a:r>
            <a:rPr lang="el-GR" sz="2300" b="1" kern="1200" dirty="0" smtClean="0"/>
            <a:t>αναφορά στο Ταμείο ή στα Ταμεία </a:t>
          </a:r>
          <a:r>
            <a:rPr lang="el-GR" sz="1900" kern="1200" dirty="0" smtClean="0"/>
            <a:t>που στηρίζουν την πράξη. </a:t>
          </a:r>
          <a:endParaRPr lang="el-GR" sz="1900" kern="1200" dirty="0"/>
        </a:p>
      </dsp:txBody>
      <dsp:txXfrm>
        <a:off x="754440" y="2884994"/>
        <a:ext cx="5619910" cy="124639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96A6F3-5BA1-44D9-A790-7E3691D8CA90}">
      <dsp:nvSpPr>
        <dsp:cNvPr id="0" name=""/>
        <dsp:cNvSpPr/>
      </dsp:nvSpPr>
      <dsp:spPr>
        <a:xfrm rot="16200000">
          <a:off x="1134126" y="-1134126"/>
          <a:ext cx="576064" cy="2844316"/>
        </a:xfrm>
        <a:prstGeom prst="round1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558705-1FA4-4546-A122-D805A73C5AF1}">
      <dsp:nvSpPr>
        <dsp:cNvPr id="0" name=""/>
        <dsp:cNvSpPr/>
      </dsp:nvSpPr>
      <dsp:spPr>
        <a:xfrm>
          <a:off x="2844316" y="0"/>
          <a:ext cx="2844316" cy="576064"/>
        </a:xfrm>
        <a:prstGeom prst="round1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126971-C38C-46E7-85CE-6A60EB5E0B69}">
      <dsp:nvSpPr>
        <dsp:cNvPr id="0" name=""/>
        <dsp:cNvSpPr/>
      </dsp:nvSpPr>
      <dsp:spPr>
        <a:xfrm rot="10800000">
          <a:off x="0" y="576064"/>
          <a:ext cx="2844316" cy="576064"/>
        </a:xfrm>
        <a:prstGeom prst="round1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DDCD93-D806-4526-AD1F-0F76F8DF170B}">
      <dsp:nvSpPr>
        <dsp:cNvPr id="0" name=""/>
        <dsp:cNvSpPr/>
      </dsp:nvSpPr>
      <dsp:spPr>
        <a:xfrm rot="5400000">
          <a:off x="3978442" y="-558062"/>
          <a:ext cx="576064" cy="2844316"/>
        </a:xfrm>
        <a:prstGeom prst="round1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D0BAED-5F97-4F62-9090-1FF90F9C85AA}">
      <dsp:nvSpPr>
        <dsp:cNvPr id="0" name=""/>
        <dsp:cNvSpPr/>
      </dsp:nvSpPr>
      <dsp:spPr>
        <a:xfrm>
          <a:off x="213326" y="144016"/>
          <a:ext cx="5312767" cy="882702"/>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l-GR" sz="1100" b="1" i="0" kern="1200" baseline="0" dirty="0" smtClean="0"/>
            <a:t>Όταν ένα μέτρο πληροφόρησης και επικοινωνίας αφορά μία ή περισσότερες πράξεις που συγχρηματοδοτούνται από περισσότερα του ενός Ταμεία, η αναφορά στο  κάθε Ταμείο μπορεί να αντικατασταθεί από την αναφορά στα ΕΔΕΤ. </a:t>
          </a:r>
          <a:endParaRPr lang="el-GR" sz="1100" b="0" i="0" kern="1200" baseline="0" dirty="0"/>
        </a:p>
      </dsp:txBody>
      <dsp:txXfrm>
        <a:off x="256416" y="187106"/>
        <a:ext cx="5226587" cy="79652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01FCB-E071-4C2F-8D71-3A0D5AF6C516}">
      <dsp:nvSpPr>
        <dsp:cNvPr id="0" name=""/>
        <dsp:cNvSpPr/>
      </dsp:nvSpPr>
      <dsp:spPr>
        <a:xfrm>
          <a:off x="0" y="2955323"/>
          <a:ext cx="3276599" cy="1939012"/>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rtl="0">
            <a:lnSpc>
              <a:spcPct val="90000"/>
            </a:lnSpc>
            <a:spcBef>
              <a:spcPct val="0"/>
            </a:spcBef>
            <a:spcAft>
              <a:spcPct val="35000"/>
            </a:spcAft>
          </a:pPr>
          <a:r>
            <a:rPr lang="el-GR" sz="2500" b="1" kern="1200" dirty="0" smtClean="0"/>
            <a:t>Πρακτικός Οδηγός Υποχρεώσεων Δικαιούχων </a:t>
          </a:r>
          <a:endParaRPr lang="el-GR" sz="2500" kern="1200" dirty="0"/>
        </a:p>
      </dsp:txBody>
      <dsp:txXfrm>
        <a:off x="0" y="2955323"/>
        <a:ext cx="3276599" cy="1939012"/>
      </dsp:txXfrm>
    </dsp:sp>
    <dsp:sp modelId="{171D9F8D-9144-4AD4-B47B-1AC10698E1C7}">
      <dsp:nvSpPr>
        <dsp:cNvPr id="0" name=""/>
        <dsp:cNvSpPr/>
      </dsp:nvSpPr>
      <dsp:spPr>
        <a:xfrm rot="10800000">
          <a:off x="0" y="2207"/>
          <a:ext cx="3276599" cy="2982200"/>
        </a:xfrm>
        <a:prstGeom prst="upArrowCallout">
          <a:avLst/>
        </a:prstGeom>
        <a:solidFill>
          <a:schemeClr val="lt1"/>
        </a:solidFill>
        <a:ln w="127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8016" tIns="128016" rIns="128016" bIns="128016" numCol="1" spcCol="1270" anchor="ctr" anchorCtr="0">
          <a:noAutofit/>
        </a:bodyPr>
        <a:lstStyle/>
        <a:p>
          <a:pPr marL="355600" lvl="0" indent="0" algn="ctr" defTabSz="800100" rtl="0">
            <a:lnSpc>
              <a:spcPct val="90000"/>
            </a:lnSpc>
            <a:spcBef>
              <a:spcPct val="0"/>
            </a:spcBef>
            <a:spcAft>
              <a:spcPct val="35000"/>
            </a:spcAft>
          </a:pPr>
          <a:r>
            <a:rPr lang="el-GR" sz="1800" kern="1200" dirty="0" smtClean="0"/>
            <a:t>Για την εξειδίκευση των μέτρων πληροφόρησης και </a:t>
          </a:r>
          <a:r>
            <a:rPr lang="el-GR" sz="1800" kern="1200" dirty="0" smtClean="0"/>
            <a:t>επικοινωνίας παρέχεται </a:t>
          </a:r>
          <a:r>
            <a:rPr lang="el-GR" sz="1800" kern="1200" dirty="0" smtClean="0"/>
            <a:t>στον </a:t>
          </a:r>
          <a:r>
            <a:rPr lang="el-GR" sz="1800" kern="1200" dirty="0" err="1" smtClean="0"/>
            <a:t>ιστότοπο</a:t>
          </a:r>
          <a:r>
            <a:rPr lang="el-GR" sz="1800" kern="1200" dirty="0" smtClean="0"/>
            <a:t> της ΕΥΔ</a:t>
          </a:r>
          <a:r>
            <a:rPr lang="en-US" sz="1800" kern="1200" dirty="0" smtClean="0"/>
            <a:t> </a:t>
          </a:r>
          <a:r>
            <a:rPr lang="en-US" sz="1200" kern="1200" dirty="0" smtClean="0">
              <a:solidFill>
                <a:schemeClr val="accent6">
                  <a:lumMod val="75000"/>
                </a:schemeClr>
              </a:solidFill>
            </a:rPr>
            <a:t>(</a:t>
          </a:r>
          <a:r>
            <a:rPr lang="fr-FR" sz="1200" kern="1200" dirty="0" smtClean="0">
              <a:solidFill>
                <a:schemeClr val="accent6">
                  <a:lumMod val="75000"/>
                </a:schemeClr>
              </a:solidFill>
            </a:rPr>
            <a:t>http://www.eydpelop.gr/2014-2020/dimosiotita/ypochreosis-dikeouchon/)</a:t>
          </a:r>
          <a:r>
            <a:rPr lang="el-GR" sz="1200" kern="1200" dirty="0" smtClean="0">
              <a:solidFill>
                <a:schemeClr val="accent6">
                  <a:lumMod val="75000"/>
                </a:schemeClr>
              </a:solidFill>
            </a:rPr>
            <a:t>  </a:t>
          </a:r>
          <a:endParaRPr lang="el-GR" sz="1200" kern="1200" dirty="0">
            <a:solidFill>
              <a:schemeClr val="accent6">
                <a:lumMod val="75000"/>
              </a:schemeClr>
            </a:solidFill>
          </a:endParaRPr>
        </a:p>
      </dsp:txBody>
      <dsp:txXfrm rot="10800000">
        <a:off x="0" y="2207"/>
        <a:ext cx="3276599" cy="193774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1BEA8B-FD62-4C8B-997B-FAA49669D573}">
      <dsp:nvSpPr>
        <dsp:cNvPr id="0" name=""/>
        <dsp:cNvSpPr/>
      </dsp:nvSpPr>
      <dsp:spPr>
        <a:xfrm rot="5400000">
          <a:off x="3100214" y="1518108"/>
          <a:ext cx="4608512" cy="2724422"/>
        </a:xfrm>
        <a:prstGeom prst="round2SameRect">
          <a:avLst/>
        </a:prstGeom>
        <a:solidFill>
          <a:schemeClr val="accent1">
            <a:alpha val="90000"/>
            <a:tint val="55000"/>
            <a:hueOff val="0"/>
            <a:satOff val="0"/>
            <a:lumOff val="0"/>
            <a:alphaOff val="0"/>
          </a:schemeClr>
        </a:solidFill>
        <a:ln w="127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el-GR" sz="1900" kern="1200" dirty="0" smtClean="0"/>
            <a:t>η συνολική δημόσια συνδρομή υπερβαίνει τις 500.000€ και </a:t>
          </a:r>
          <a:endParaRPr lang="el-GR" sz="1900" kern="1200" dirty="0"/>
        </a:p>
        <a:p>
          <a:pPr marL="171450" lvl="1" indent="-171450" algn="l" defTabSz="844550" rtl="0">
            <a:lnSpc>
              <a:spcPct val="90000"/>
            </a:lnSpc>
            <a:spcBef>
              <a:spcPct val="0"/>
            </a:spcBef>
            <a:spcAft>
              <a:spcPct val="15000"/>
            </a:spcAft>
            <a:buChar char="••"/>
          </a:pPr>
          <a:r>
            <a:rPr lang="el-GR" sz="1900" kern="1200" dirty="0" smtClean="0"/>
            <a:t>η πράξη συνίσταται στην αγορά υλικού αντικειμένου (αφορά μόνο την μόνιμη αναμνηστική πλάκα) ή στη χρηματοδότηση έργων υποδομής ή κατασκευής. </a:t>
          </a:r>
          <a:endParaRPr lang="el-GR" sz="1900" kern="1200" dirty="0"/>
        </a:p>
      </dsp:txBody>
      <dsp:txXfrm rot="-5400000">
        <a:off x="4042259" y="709059"/>
        <a:ext cx="2591427" cy="4342522"/>
      </dsp:txXfrm>
    </dsp:sp>
    <dsp:sp modelId="{25A7D87F-123E-4616-BFB3-8400EA9728A2}">
      <dsp:nvSpPr>
        <dsp:cNvPr id="0" name=""/>
        <dsp:cNvSpPr/>
      </dsp:nvSpPr>
      <dsp:spPr>
        <a:xfrm>
          <a:off x="707" y="0"/>
          <a:ext cx="4040189" cy="576064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l" defTabSz="1022350" rtl="0">
            <a:lnSpc>
              <a:spcPct val="90000"/>
            </a:lnSpc>
            <a:spcBef>
              <a:spcPct val="0"/>
            </a:spcBef>
            <a:spcAft>
              <a:spcPts val="1200"/>
            </a:spcAft>
          </a:pPr>
          <a:r>
            <a:rPr lang="el-GR" sz="2300" kern="1200" dirty="0" err="1" smtClean="0">
              <a:sym typeface="Wingdings 3"/>
            </a:rPr>
            <a:t></a:t>
          </a:r>
          <a:r>
            <a:rPr lang="el-GR" sz="2300" kern="1200" dirty="0" err="1" smtClean="0"/>
            <a:t>Ανάρτηση</a:t>
          </a:r>
          <a:r>
            <a:rPr lang="el-GR" sz="2300" kern="1200" dirty="0" smtClean="0"/>
            <a:t> προσωρινής πινακίδας σημαντικού μεγέθους, σε σημείο εύκολα ορατό από το κοινό, κατά τη διάρκεια της</a:t>
          </a:r>
          <a:r>
            <a:rPr lang="en-US" sz="2300" kern="1200" dirty="0" smtClean="0"/>
            <a:t> </a:t>
          </a:r>
          <a:r>
            <a:rPr lang="el-GR" sz="2300" kern="1200" dirty="0" smtClean="0"/>
            <a:t>υλοποίησης. </a:t>
          </a:r>
          <a:r>
            <a:rPr lang="en-US" sz="2300" kern="1200" dirty="0" smtClean="0"/>
            <a:t>   </a:t>
          </a:r>
          <a:r>
            <a:rPr lang="el-GR" sz="2300" kern="1200" dirty="0" err="1" smtClean="0">
              <a:sym typeface="Wingdings 3"/>
            </a:rPr>
            <a:t></a:t>
          </a:r>
          <a:r>
            <a:rPr lang="el-GR" sz="2300" kern="1200" dirty="0" err="1" smtClean="0"/>
            <a:t>Ανάρτηση</a:t>
          </a:r>
          <a:r>
            <a:rPr lang="el-GR" sz="2300" kern="1200" dirty="0" smtClean="0"/>
            <a:t> μόνιμης αναμνηστικής πλάκας ή πινακίδας σημαντικού μεγέθους, μετά την υλοποίηση και εντός τριμήνου το αργότερο, σε σημείο εύκολα ορατό από το κοινό</a:t>
          </a:r>
          <a:r>
            <a:rPr lang="el-GR" sz="2300" b="0" kern="1200" dirty="0" smtClean="0"/>
            <a:t>, όταν:</a:t>
          </a:r>
          <a:endParaRPr lang="el-GR" sz="2300" b="0" kern="1200" dirty="0"/>
        </a:p>
      </dsp:txBody>
      <dsp:txXfrm>
        <a:off x="197933" y="197226"/>
        <a:ext cx="3645737" cy="536618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EE9AE0-1F50-4BC3-AF8E-C99A2F39B436}">
      <dsp:nvSpPr>
        <dsp:cNvPr id="0" name=""/>
        <dsp:cNvSpPr/>
      </dsp:nvSpPr>
      <dsp:spPr>
        <a:xfrm>
          <a:off x="2948128" y="504052"/>
          <a:ext cx="651870" cy="2376271"/>
        </a:xfrm>
        <a:prstGeom prst="rightArrow">
          <a:avLst>
            <a:gd name="adj1" fmla="val 75000"/>
            <a:gd name="adj2" fmla="val 50000"/>
          </a:avLst>
        </a:prstGeom>
        <a:solidFill>
          <a:srgbClr val="FABE00">
            <a:alpha val="90000"/>
          </a:srgbClr>
        </a:solidFill>
        <a:ln w="127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5635E1-8488-41DE-86F4-1352570DA5ED}">
      <dsp:nvSpPr>
        <dsp:cNvPr id="0" name=""/>
        <dsp:cNvSpPr/>
      </dsp:nvSpPr>
      <dsp:spPr>
        <a:xfrm>
          <a:off x="401" y="0"/>
          <a:ext cx="2947727" cy="3384376"/>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rtl="0">
            <a:lnSpc>
              <a:spcPct val="90000"/>
            </a:lnSpc>
            <a:spcBef>
              <a:spcPct val="0"/>
            </a:spcBef>
            <a:spcAft>
              <a:spcPct val="35000"/>
            </a:spcAft>
          </a:pPr>
          <a:r>
            <a:rPr lang="el-GR" sz="1900" kern="1200" dirty="0" smtClean="0"/>
            <a:t>Κατά την υλοποίηση αλλά και μετά την ολοκλήρωση μιας πράξης που χρηματοδοτείται από το ΕΤΠΑ ή το Ταμείο Συνοχής, ο δικαιούχος είναι υπεύθυνος για τις ακόλουθες ενέργειες: </a:t>
          </a:r>
          <a:endParaRPr lang="el-GR" sz="1900" kern="1200" dirty="0"/>
        </a:p>
      </dsp:txBody>
      <dsp:txXfrm>
        <a:off x="144297" y="143896"/>
        <a:ext cx="2659935" cy="309658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9FB50-B9CE-4FFB-AE26-D30C8BAFAC71}">
      <dsp:nvSpPr>
        <dsp:cNvPr id="0" name=""/>
        <dsp:cNvSpPr/>
      </dsp:nvSpPr>
      <dsp:spPr>
        <a:xfrm>
          <a:off x="0" y="0"/>
          <a:ext cx="6984776" cy="1092648"/>
        </a:xfrm>
        <a:prstGeom prst="rect">
          <a:avLst/>
        </a:prstGeom>
        <a:solidFill>
          <a:schemeClr val="accen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rtl="0">
            <a:lnSpc>
              <a:spcPct val="90000"/>
            </a:lnSpc>
            <a:spcBef>
              <a:spcPct val="0"/>
            </a:spcBef>
            <a:spcAft>
              <a:spcPct val="35000"/>
            </a:spcAft>
          </a:pPr>
          <a:r>
            <a:rPr lang="el-GR" sz="2700" b="0" i="0" kern="1200" baseline="0" dirty="0" smtClean="0"/>
            <a:t>Στην προσωρινή και στην αναμνηστική πινακίδα ή πλάκα αναγράφονται: </a:t>
          </a:r>
          <a:endParaRPr lang="el-GR" sz="2700" kern="1200" dirty="0"/>
        </a:p>
      </dsp:txBody>
      <dsp:txXfrm>
        <a:off x="0" y="0"/>
        <a:ext cx="6984776" cy="1092648"/>
      </dsp:txXfrm>
    </dsp:sp>
    <dsp:sp modelId="{D425B2EF-EF0E-4A50-93CB-08259DF86E46}">
      <dsp:nvSpPr>
        <dsp:cNvPr id="0" name=""/>
        <dsp:cNvSpPr/>
      </dsp:nvSpPr>
      <dsp:spPr>
        <a:xfrm>
          <a:off x="0" y="1108877"/>
          <a:ext cx="6984776" cy="348340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rtl="0">
            <a:lnSpc>
              <a:spcPct val="90000"/>
            </a:lnSpc>
            <a:spcBef>
              <a:spcPct val="0"/>
            </a:spcBef>
            <a:spcAft>
              <a:spcPct val="15000"/>
            </a:spcAft>
            <a:buChar char="••"/>
          </a:pPr>
          <a:r>
            <a:rPr lang="el-GR" sz="2700" b="0" i="0" kern="1200" baseline="0" smtClean="0"/>
            <a:t>η ονομασία της πράξης </a:t>
          </a:r>
          <a:endParaRPr lang="el-GR" sz="2700" kern="1200" dirty="0"/>
        </a:p>
        <a:p>
          <a:pPr marL="228600" lvl="1" indent="-228600" algn="l" defTabSz="1200150" rtl="0">
            <a:lnSpc>
              <a:spcPct val="90000"/>
            </a:lnSpc>
            <a:spcBef>
              <a:spcPct val="0"/>
            </a:spcBef>
            <a:spcAft>
              <a:spcPct val="15000"/>
            </a:spcAft>
            <a:buChar char="••"/>
          </a:pPr>
          <a:r>
            <a:rPr lang="el-GR" sz="2700" b="0" i="0" kern="1200" baseline="0" dirty="0" smtClean="0"/>
            <a:t>ο κύριος στόχος της δραστηριότητας που υποστηρίζεται από την πράξη, </a:t>
          </a:r>
          <a:endParaRPr lang="el-GR" sz="2700" kern="1200" dirty="0"/>
        </a:p>
        <a:p>
          <a:pPr marL="228600" lvl="1" indent="-228600" algn="l" defTabSz="1200150" rtl="0">
            <a:lnSpc>
              <a:spcPct val="90000"/>
            </a:lnSpc>
            <a:spcBef>
              <a:spcPct val="0"/>
            </a:spcBef>
            <a:spcAft>
              <a:spcPct val="15000"/>
            </a:spcAft>
            <a:buChar char="••"/>
          </a:pPr>
          <a:r>
            <a:rPr lang="el-GR" sz="2700" b="0" i="0" kern="1200" baseline="0" dirty="0" smtClean="0"/>
            <a:t>το έμβλημα της Ευρωπαϊκής Ένωσης, με αναφορά στην Ευρωπαϊκή Ένωση και το οικείο Ταμείο. </a:t>
          </a:r>
          <a:endParaRPr lang="el-GR" sz="2700" kern="1200" dirty="0"/>
        </a:p>
        <a:p>
          <a:pPr marL="228600" lvl="1" indent="-228600" algn="l" defTabSz="1200150" rtl="0">
            <a:lnSpc>
              <a:spcPct val="90000"/>
            </a:lnSpc>
            <a:spcBef>
              <a:spcPct val="0"/>
            </a:spcBef>
            <a:spcAft>
              <a:spcPct val="15000"/>
            </a:spcAft>
            <a:buChar char="••"/>
          </a:pPr>
          <a:r>
            <a:rPr lang="el-GR" sz="2700" b="0" kern="1200" smtClean="0"/>
            <a:t>η χρηματοδοτική συνδρομή της Ένωσης</a:t>
          </a:r>
          <a:endParaRPr lang="el-GR" sz="2700" b="0" kern="1200" dirty="0"/>
        </a:p>
      </dsp:txBody>
      <dsp:txXfrm>
        <a:off x="0" y="1108877"/>
        <a:ext cx="6984776" cy="348340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440127-A08F-4F6D-AB12-270FA9B920B0}">
      <dsp:nvSpPr>
        <dsp:cNvPr id="0" name=""/>
        <dsp:cNvSpPr/>
      </dsp:nvSpPr>
      <dsp:spPr>
        <a:xfrm>
          <a:off x="0" y="64493"/>
          <a:ext cx="7128792" cy="272727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l-GR" sz="2100" b="1" kern="1200" dirty="0" smtClean="0">
              <a:sym typeface="Wingdings 3"/>
            </a:rPr>
            <a:t></a:t>
          </a:r>
          <a:r>
            <a:rPr lang="el-GR" sz="2100" b="1" kern="1200" dirty="0" smtClean="0"/>
            <a:t> παρέχοντας στον διαδικτυακό τόπο του δικαιούχου, εάν υπάρχει, σύντομη περιγραφή της πράξης, ανάλογη προς το επίπεδο της στήριξης, που περιλαμβάνει τους στόχους και τα αποτελέσματά της και επισημαίνει τη χρηματοδοτική συνδρομή από την Ένωση. </a:t>
          </a:r>
          <a:endParaRPr lang="el-GR" sz="2100" b="1" kern="1200" dirty="0"/>
        </a:p>
      </dsp:txBody>
      <dsp:txXfrm>
        <a:off x="133134" y="197627"/>
        <a:ext cx="6862524" cy="2461002"/>
      </dsp:txXfrm>
    </dsp:sp>
    <dsp:sp modelId="{FB7A6815-0259-4C47-82C1-1BC902012F43}">
      <dsp:nvSpPr>
        <dsp:cNvPr id="0" name=""/>
        <dsp:cNvSpPr/>
      </dsp:nvSpPr>
      <dsp:spPr>
        <a:xfrm>
          <a:off x="0" y="2852244"/>
          <a:ext cx="7128792" cy="2727270"/>
        </a:xfrm>
        <a:prstGeom prst="roundRect">
          <a:avLst/>
        </a:prstGeom>
        <a:solidFill>
          <a:schemeClr val="accent1">
            <a:shade val="50000"/>
            <a:hueOff val="-137701"/>
            <a:satOff val="-47365"/>
            <a:lumOff val="5002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l-GR" sz="2100" b="1" kern="1200" dirty="0" smtClean="0">
              <a:solidFill>
                <a:schemeClr val="tx2">
                  <a:lumMod val="50000"/>
                </a:schemeClr>
              </a:solidFill>
              <a:sym typeface="Wingdings 3"/>
            </a:rPr>
            <a:t></a:t>
          </a:r>
          <a:r>
            <a:rPr lang="el-GR" sz="2100" b="1" kern="1200" dirty="0" smtClean="0">
              <a:solidFill>
                <a:schemeClr val="tx2">
                  <a:lumMod val="50000"/>
                </a:schemeClr>
              </a:solidFill>
            </a:rPr>
            <a:t> τοποθετώντας, για πράξεις που δεν εμπίπτουν στην υποχρέωση ανάρτησης πινακίδας, τουλάχιστον μία αφίσα </a:t>
          </a:r>
          <a:r>
            <a:rPr lang="el-GR" sz="2100" b="0" kern="1200" dirty="0" smtClean="0">
              <a:solidFill>
                <a:schemeClr val="tx2">
                  <a:lumMod val="50000"/>
                </a:schemeClr>
              </a:solidFill>
            </a:rPr>
            <a:t>(ελάχιστου μεγέθους Α3) </a:t>
          </a:r>
          <a:r>
            <a:rPr lang="el-GR" sz="2100" b="1" kern="1200" dirty="0" smtClean="0">
              <a:solidFill>
                <a:schemeClr val="tx2">
                  <a:lumMod val="50000"/>
                </a:schemeClr>
              </a:solidFill>
            </a:rPr>
            <a:t>με πληροφορίες σχετικά με το έργο, συμπεριλαμβανόμενης της χρηματοδοτικής συνδρομής της Ένωσης, σε σημείο εύκολα ορατό από το κοινό, </a:t>
          </a:r>
          <a:r>
            <a:rPr lang="el-GR" sz="2100" b="0" kern="1200" dirty="0" smtClean="0">
              <a:solidFill>
                <a:schemeClr val="tx2">
                  <a:lumMod val="50000"/>
                </a:schemeClr>
              </a:solidFill>
            </a:rPr>
            <a:t>όπως η είσοδος σε ένα κτίριο. </a:t>
          </a:r>
          <a:endParaRPr lang="el-GR" sz="2100" b="0" kern="1200" dirty="0">
            <a:solidFill>
              <a:schemeClr val="tx2">
                <a:lumMod val="50000"/>
              </a:schemeClr>
            </a:solidFill>
          </a:endParaRPr>
        </a:p>
      </dsp:txBody>
      <dsp:txXfrm>
        <a:off x="133134" y="2985378"/>
        <a:ext cx="6862524" cy="246100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72F550-D018-409C-865B-DF2E22784A5B}">
      <dsp:nvSpPr>
        <dsp:cNvPr id="0" name=""/>
        <dsp:cNvSpPr/>
      </dsp:nvSpPr>
      <dsp:spPr>
        <a:xfrm>
          <a:off x="2846214" y="0"/>
          <a:ext cx="754185" cy="2590800"/>
        </a:xfrm>
        <a:prstGeom prst="rightArrow">
          <a:avLst>
            <a:gd name="adj1" fmla="val 75000"/>
            <a:gd name="adj2" fmla="val 50000"/>
          </a:avLst>
        </a:prstGeom>
        <a:solidFill>
          <a:srgbClr val="FABE00">
            <a:alpha val="90000"/>
          </a:srgbClr>
        </a:solidFill>
        <a:ln w="127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E73D766-69F6-4606-87F0-F9221B8FC050}">
      <dsp:nvSpPr>
        <dsp:cNvPr id="0" name=""/>
        <dsp:cNvSpPr/>
      </dsp:nvSpPr>
      <dsp:spPr>
        <a:xfrm>
          <a:off x="2" y="0"/>
          <a:ext cx="2841881" cy="25908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rtl="0">
            <a:lnSpc>
              <a:spcPct val="90000"/>
            </a:lnSpc>
            <a:spcBef>
              <a:spcPct val="0"/>
            </a:spcBef>
            <a:spcAft>
              <a:spcPct val="35000"/>
            </a:spcAft>
          </a:pPr>
          <a:r>
            <a:rPr lang="el-GR" sz="1900" kern="1200" dirty="0" smtClean="0"/>
            <a:t>Κατά την υλοποίηση μιας πράξης, ο δικαιούχος ενημερώνει το κοινό σχετικά με την στήριξη που έχει λάβει από τα Ταμεία: </a:t>
          </a:r>
          <a:endParaRPr lang="el-GR" sz="1900" kern="1200" dirty="0"/>
        </a:p>
      </dsp:txBody>
      <dsp:txXfrm>
        <a:off x="126474" y="126472"/>
        <a:ext cx="2588937" cy="233785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44C03-825E-4FBF-A727-D0D67E2A7F0A}">
      <dsp:nvSpPr>
        <dsp:cNvPr id="0" name=""/>
        <dsp:cNvSpPr/>
      </dsp:nvSpPr>
      <dsp:spPr>
        <a:xfrm>
          <a:off x="2633860" y="504053"/>
          <a:ext cx="749586" cy="2088236"/>
        </a:xfrm>
        <a:prstGeom prst="rightArrow">
          <a:avLst>
            <a:gd name="adj1" fmla="val 75000"/>
            <a:gd name="adj2" fmla="val 50000"/>
          </a:avLst>
        </a:prstGeom>
        <a:solidFill>
          <a:srgbClr val="FABE00">
            <a:alpha val="80000"/>
          </a:srgbClr>
        </a:solidFill>
        <a:ln w="127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sp>
    <dsp:sp modelId="{60D6E87B-D5A2-4664-A249-F9C64A08AE80}">
      <dsp:nvSpPr>
        <dsp:cNvPr id="0" name=""/>
        <dsp:cNvSpPr/>
      </dsp:nvSpPr>
      <dsp:spPr>
        <a:xfrm>
          <a:off x="928" y="0"/>
          <a:ext cx="2632932" cy="3096344"/>
        </a:xfrm>
        <a:prstGeom prst="roundRect">
          <a:avLst/>
        </a:prstGeom>
        <a:solidFill>
          <a:schemeClr val="lt1"/>
        </a:solidFill>
        <a:ln w="12700" cap="flat" cmpd="sng" algn="ctr">
          <a:solidFill>
            <a:schemeClr val="accent3"/>
          </a:solidFill>
          <a:prstDash val="solid"/>
        </a:ln>
        <a:effectLst/>
        <a:scene3d>
          <a:camera prst="orthographicFront"/>
          <a:lightRig rig="flat" dir="t"/>
        </a:scene3d>
        <a:sp3d/>
      </dsp:spPr>
      <dsp:style>
        <a:lnRef idx="2">
          <a:schemeClr val="accent3"/>
        </a:lnRef>
        <a:fillRef idx="1">
          <a:schemeClr val="lt1"/>
        </a:fillRef>
        <a:effectRef idx="0">
          <a:schemeClr val="accent3"/>
        </a:effectRef>
        <a:fontRef idx="minor">
          <a:schemeClr val="dk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l-GR" sz="2000" kern="1200" dirty="0" smtClean="0"/>
            <a:t>Για τις πράξεις που χρηματοδοτούνται από το ΕΚΤ </a:t>
          </a:r>
          <a:r>
            <a:rPr lang="el-GR" sz="1900" kern="1200" dirty="0" smtClean="0"/>
            <a:t>&amp; </a:t>
          </a:r>
          <a:r>
            <a:rPr lang="el-GR" sz="1900" kern="1200" dirty="0" smtClean="0"/>
            <a:t>κατά περίπτωση για τις πράξεις που χρηματοδοτούνται από το ΕΤΠΑ ή το Ταμείο </a:t>
          </a:r>
          <a:r>
            <a:rPr lang="el-GR" sz="1900" kern="1200" dirty="0" smtClean="0"/>
            <a:t>Συνοχής:</a:t>
          </a:r>
          <a:endParaRPr lang="el-GR" sz="1900" kern="1200" dirty="0"/>
        </a:p>
      </dsp:txBody>
      <dsp:txXfrm>
        <a:off x="129457" y="128529"/>
        <a:ext cx="2375874" cy="283928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7ACE3-DF20-4728-ACA3-6748FC48B86B}">
      <dsp:nvSpPr>
        <dsp:cNvPr id="0" name=""/>
        <dsp:cNvSpPr/>
      </dsp:nvSpPr>
      <dsp:spPr>
        <a:xfrm>
          <a:off x="0" y="0"/>
          <a:ext cx="2736304" cy="1630687"/>
        </a:xfrm>
        <a:prstGeom prst="round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222250" rtl="0">
            <a:lnSpc>
              <a:spcPct val="90000"/>
            </a:lnSpc>
            <a:spcBef>
              <a:spcPct val="0"/>
            </a:spcBef>
            <a:spcAft>
              <a:spcPct val="35000"/>
            </a:spcAft>
          </a:pPr>
          <a:r>
            <a:rPr lang="el-GR" kern="1200" dirty="0" smtClean="0"/>
            <a:t>Παραδείγματα </a:t>
          </a:r>
          <a:r>
            <a:rPr lang="el-GR" kern="1200" dirty="0" smtClean="0"/>
            <a:t>μέτρων πληροφόρησης </a:t>
          </a:r>
          <a:r>
            <a:rPr lang="el-GR" kern="1200" dirty="0" smtClean="0"/>
            <a:t>(</a:t>
          </a:r>
          <a:r>
            <a:rPr lang="el-GR" sz="1800" kern="1200" dirty="0" smtClean="0"/>
            <a:t>προσωρινές πινακίδες)</a:t>
          </a:r>
          <a:endParaRPr lang="el-GR" sz="1800" kern="1200" dirty="0"/>
        </a:p>
      </dsp:txBody>
      <dsp:txXfrm>
        <a:off x="79604" y="79604"/>
        <a:ext cx="2577096" cy="14714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42517-CDCF-4DD0-94DA-C17966AFF72D}">
      <dsp:nvSpPr>
        <dsp:cNvPr id="0" name=""/>
        <dsp:cNvSpPr/>
      </dsp:nvSpPr>
      <dsp:spPr>
        <a:xfrm>
          <a:off x="0" y="244"/>
          <a:ext cx="4608512" cy="575501"/>
        </a:xfrm>
        <a:prstGeom prst="roundRect">
          <a:avLst/>
        </a:prstGeom>
        <a:solidFill>
          <a:srgbClr val="F69008"/>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l-GR" sz="1300" b="0" i="0" kern="1200" dirty="0" smtClean="0"/>
            <a:t>Μ</a:t>
          </a:r>
          <a:r>
            <a:rPr lang="el-GR" sz="1300" kern="1200" dirty="0" smtClean="0"/>
            <a:t>πορεί να αναζητηθεί στην διεύθυνση:</a:t>
          </a:r>
          <a:r>
            <a:rPr lang="fr-FR" sz="1300" kern="1200" dirty="0" smtClean="0"/>
            <a:t> </a:t>
          </a:r>
          <a:r>
            <a:rPr lang="fr-FR" sz="1300" kern="1200" dirty="0" smtClean="0">
              <a:solidFill>
                <a:schemeClr val="accent6">
                  <a:lumMod val="75000"/>
                </a:schemeClr>
              </a:solidFill>
            </a:rPr>
            <a:t>https://www.espa.gr/el/Pages/elibraryFS.aspx?item=2087</a:t>
          </a:r>
          <a:r>
            <a:rPr lang="el-GR" sz="1300" kern="1200" dirty="0" smtClean="0">
              <a:solidFill>
                <a:schemeClr val="accent6">
                  <a:lumMod val="75000"/>
                </a:schemeClr>
              </a:solidFill>
            </a:rPr>
            <a:t>      </a:t>
          </a:r>
          <a:endParaRPr lang="el-GR" sz="1300" kern="1200" dirty="0">
            <a:solidFill>
              <a:schemeClr val="accent6">
                <a:lumMod val="75000"/>
              </a:schemeClr>
            </a:solidFill>
          </a:endParaRPr>
        </a:p>
      </dsp:txBody>
      <dsp:txXfrm>
        <a:off x="28094" y="28338"/>
        <a:ext cx="4552324" cy="519313"/>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F48046-633A-4A10-A083-562AD4F01C73}">
      <dsp:nvSpPr>
        <dsp:cNvPr id="0" name=""/>
        <dsp:cNvSpPr/>
      </dsp:nvSpPr>
      <dsp:spPr>
        <a:xfrm>
          <a:off x="0" y="1676"/>
          <a:ext cx="6696744" cy="1282956"/>
        </a:xfrm>
        <a:prstGeom prst="roundRect">
          <a:avLst/>
        </a:prstGeom>
        <a:solidFill>
          <a:schemeClr val="accent1">
            <a:lumMod val="20000"/>
            <a:lumOff val="80000"/>
            <a:alpha val="9000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l-GR" sz="1700" b="1" kern="1200" dirty="0" smtClean="0">
              <a:solidFill>
                <a:schemeClr val="tx1"/>
              </a:solidFill>
            </a:rPr>
            <a:t>Η μη εφαρμογή </a:t>
          </a:r>
          <a:r>
            <a:rPr lang="el-GR" sz="1700" b="0" kern="1200" dirty="0" smtClean="0">
              <a:solidFill>
                <a:schemeClr val="tx1"/>
              </a:solidFill>
            </a:rPr>
            <a:t>των μέτρων πληροφόρησης </a:t>
          </a:r>
          <a:r>
            <a:rPr lang="el-GR" sz="1700" kern="1200" dirty="0" smtClean="0">
              <a:solidFill>
                <a:schemeClr val="tx1"/>
              </a:solidFill>
            </a:rPr>
            <a:t>και επικοινωνίας όπως ορίζονται στον Κανονισμό 1303/2013 και στον Εκτελεστικό Κανονισμό 821/2014, </a:t>
          </a:r>
          <a:r>
            <a:rPr lang="el-GR" sz="1700" b="1" kern="1200" dirty="0" smtClean="0">
              <a:solidFill>
                <a:srgbClr val="FF0000"/>
              </a:solidFill>
            </a:rPr>
            <a:t>μπορεί να επιφέρει κατ’ αποκοπή διόρθωση</a:t>
          </a:r>
          <a:r>
            <a:rPr lang="el-GR" sz="1700" kern="1200" dirty="0" smtClean="0">
              <a:solidFill>
                <a:schemeClr val="tx1"/>
              </a:solidFill>
            </a:rPr>
            <a:t> επί του συνόλου των δαπανών του έργου.</a:t>
          </a:r>
          <a:endParaRPr lang="el-GR" sz="1700" kern="1200" dirty="0">
            <a:solidFill>
              <a:schemeClr val="tx1"/>
            </a:solidFill>
          </a:endParaRPr>
        </a:p>
      </dsp:txBody>
      <dsp:txXfrm>
        <a:off x="62629" y="64305"/>
        <a:ext cx="6571486" cy="1157698"/>
      </dsp:txXfrm>
    </dsp:sp>
    <dsp:sp modelId="{30833C8D-04BB-4BA2-9E78-A5232E7AA1A2}">
      <dsp:nvSpPr>
        <dsp:cNvPr id="0" name=""/>
        <dsp:cNvSpPr/>
      </dsp:nvSpPr>
      <dsp:spPr>
        <a:xfrm>
          <a:off x="0" y="1294891"/>
          <a:ext cx="6696744" cy="1100065"/>
        </a:xfrm>
        <a:prstGeom prst="roundRect">
          <a:avLst/>
        </a:prstGeom>
        <a:solidFill>
          <a:schemeClr val="accent1">
            <a:alpha val="90000"/>
            <a:hueOff val="0"/>
            <a:satOff val="0"/>
            <a:lumOff val="0"/>
            <a:alphaOff val="-13333"/>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l-GR" sz="1700" b="0" kern="1200" dirty="0" smtClean="0">
              <a:solidFill>
                <a:schemeClr val="tx1"/>
              </a:solidFill>
            </a:rPr>
            <a:t>Σε όλα τα μέτρα πληροφόρησης και επικοινωνίας θα πρέπει να τηρείται η υποχρέωση για </a:t>
          </a:r>
          <a:r>
            <a:rPr lang="el-GR" sz="1700" b="1" kern="1200" dirty="0" smtClean="0">
              <a:solidFill>
                <a:schemeClr val="tx1"/>
              </a:solidFill>
            </a:rPr>
            <a:t>παροχή </a:t>
          </a:r>
          <a:r>
            <a:rPr lang="el-GR" sz="1700" b="1" kern="1200" dirty="0" err="1" smtClean="0">
              <a:solidFill>
                <a:schemeClr val="tx1"/>
              </a:solidFill>
            </a:rPr>
            <a:t>προσβάσιμης</a:t>
          </a:r>
          <a:r>
            <a:rPr lang="el-GR" sz="1700" b="1" kern="1200" dirty="0" smtClean="0">
              <a:solidFill>
                <a:schemeClr val="tx1"/>
              </a:solidFill>
            </a:rPr>
            <a:t> πληροφόρησης στα άτομα με αναπηρία</a:t>
          </a:r>
          <a:r>
            <a:rPr lang="el-GR" sz="1700" b="0" kern="1200" dirty="0" smtClean="0">
              <a:solidFill>
                <a:schemeClr val="tx1"/>
              </a:solidFill>
            </a:rPr>
            <a:t> (Παράρτημα 5 του Οδηγού).</a:t>
          </a:r>
          <a:endParaRPr lang="el-GR" sz="1700" b="0" kern="1200" dirty="0">
            <a:solidFill>
              <a:schemeClr val="tx1"/>
            </a:solidFill>
          </a:endParaRPr>
        </a:p>
      </dsp:txBody>
      <dsp:txXfrm>
        <a:off x="53701" y="1348592"/>
        <a:ext cx="6589342" cy="992663"/>
      </dsp:txXfrm>
    </dsp:sp>
    <dsp:sp modelId="{2B706603-5DD9-481B-8C06-9E80A0495FD8}">
      <dsp:nvSpPr>
        <dsp:cNvPr id="0" name=""/>
        <dsp:cNvSpPr/>
      </dsp:nvSpPr>
      <dsp:spPr>
        <a:xfrm>
          <a:off x="0" y="2405213"/>
          <a:ext cx="6696744" cy="1735174"/>
        </a:xfrm>
        <a:prstGeom prst="roundRect">
          <a:avLst/>
        </a:prstGeom>
        <a:solidFill>
          <a:schemeClr val="tx2">
            <a:lumMod val="75000"/>
            <a:alpha val="63333"/>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l-GR" sz="1700" b="0" kern="1200" dirty="0" smtClean="0"/>
            <a:t>Σε περίπτωση που οποιοσδήποτε εμπλεκόμενος φορέας υλοποιήσει διαφημιστικές ή ενημερωτικές δράσεις σχετικές με συγχρηματοδοτούμενα έργα, ακόμα κι αν τις καλύπτει με δική του χρηματοδότηση, </a:t>
          </a:r>
          <a:r>
            <a:rPr lang="el-GR" sz="1700" b="1" kern="1200" dirty="0" smtClean="0"/>
            <a:t>οφείλει να τηρήσει τις ίδιες υποχρεώσεις σε ότι αφορά τη σηματοδότηση και τις εκφωνήσεις των μηνυμάτων</a:t>
          </a:r>
          <a:r>
            <a:rPr lang="el-GR" sz="1700" b="0" kern="1200" dirty="0" smtClean="0"/>
            <a:t> (Παράρτημα 3 του Οδηγού).</a:t>
          </a:r>
          <a:endParaRPr lang="el-GR" sz="1700" b="0" kern="1200" dirty="0"/>
        </a:p>
      </dsp:txBody>
      <dsp:txXfrm>
        <a:off x="84704" y="2489917"/>
        <a:ext cx="6527336" cy="1565766"/>
      </dsp:txXfrm>
    </dsp:sp>
    <dsp:sp modelId="{70B4B7BB-AE45-465E-8ED0-C44A8D60963E}">
      <dsp:nvSpPr>
        <dsp:cNvPr id="0" name=""/>
        <dsp:cNvSpPr/>
      </dsp:nvSpPr>
      <dsp:spPr>
        <a:xfrm>
          <a:off x="0" y="4150645"/>
          <a:ext cx="6696744" cy="1392293"/>
        </a:xfrm>
        <a:prstGeom prst="roundRect">
          <a:avLst/>
        </a:prstGeom>
        <a:solidFill>
          <a:schemeClr val="accent1">
            <a:lumMod val="75000"/>
            <a:alpha val="5000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l-GR" sz="1700" kern="1200" dirty="0" smtClean="0"/>
            <a:t>Στην περίπτωση που ο δικαιούχος, αποφασίσει να λάβει μέτρα πληροφόρησης και επικοινωνίας πέραν των αναφερομένων στον Οδηγό, </a:t>
          </a:r>
          <a:r>
            <a:rPr lang="el-GR" sz="1700" b="1" kern="1200" dirty="0" smtClean="0"/>
            <a:t>τα μέτρα αυτά θα πρέπει να τηρούν τον Κανονισμό 1303/2013 </a:t>
          </a:r>
          <a:r>
            <a:rPr lang="el-GR" sz="1700" kern="1200" dirty="0" smtClean="0"/>
            <a:t>και τον Εκτελεστικό Κανονισμό 821/2014. </a:t>
          </a:r>
          <a:endParaRPr lang="el-GR" sz="1700" kern="1200" dirty="0"/>
        </a:p>
      </dsp:txBody>
      <dsp:txXfrm>
        <a:off x="67966" y="4218611"/>
        <a:ext cx="6560812" cy="1256361"/>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44C03-825E-4FBF-A727-D0D67E2A7F0A}">
      <dsp:nvSpPr>
        <dsp:cNvPr id="0" name=""/>
        <dsp:cNvSpPr/>
      </dsp:nvSpPr>
      <dsp:spPr>
        <a:xfrm>
          <a:off x="3068507" y="504053"/>
          <a:ext cx="674653" cy="2088236"/>
        </a:xfrm>
        <a:prstGeom prst="rightArrow">
          <a:avLst>
            <a:gd name="adj1" fmla="val 75000"/>
            <a:gd name="adj2" fmla="val 50000"/>
          </a:avLst>
        </a:prstGeom>
        <a:solidFill>
          <a:srgbClr val="FF0000">
            <a:alpha val="90000"/>
          </a:srgbClr>
        </a:solidFill>
        <a:ln w="127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D6E87B-D5A2-4664-A249-F9C64A08AE80}">
      <dsp:nvSpPr>
        <dsp:cNvPr id="0" name=""/>
        <dsp:cNvSpPr/>
      </dsp:nvSpPr>
      <dsp:spPr>
        <a:xfrm>
          <a:off x="0" y="0"/>
          <a:ext cx="3067251" cy="3096344"/>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Κρίσιμες επισημάνσεις</a:t>
          </a:r>
          <a:endParaRPr lang="el-GR" sz="3100" kern="1200" dirty="0"/>
        </a:p>
      </dsp:txBody>
      <dsp:txXfrm>
        <a:off x="149731" y="149731"/>
        <a:ext cx="2767789" cy="279688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5ED0CD-D3C3-4F0B-B01F-CB9F939BD754}">
      <dsp:nvSpPr>
        <dsp:cNvPr id="0" name=""/>
        <dsp:cNvSpPr/>
      </dsp:nvSpPr>
      <dsp:spPr>
        <a:xfrm>
          <a:off x="0" y="529950"/>
          <a:ext cx="6768752" cy="437580"/>
        </a:xfrm>
        <a:prstGeom prst="roundRect">
          <a:avLst/>
        </a:prstGeom>
        <a:solidFill>
          <a:srgbClr val="F69008"/>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l-GR" sz="1700" kern="1200" dirty="0" smtClean="0"/>
            <a:t>Ενιαία Διαδικτυακή Πύλη ΕΣΠΑ: </a:t>
          </a:r>
          <a:r>
            <a:rPr lang="el-GR" sz="1700" kern="1200" dirty="0" err="1" smtClean="0">
              <a:solidFill>
                <a:srgbClr val="0000FF"/>
              </a:solidFill>
            </a:rPr>
            <a:t>www.espa.gr</a:t>
          </a:r>
          <a:endParaRPr lang="el-GR" sz="1700" kern="1200" dirty="0">
            <a:solidFill>
              <a:srgbClr val="0000FF"/>
            </a:solidFill>
          </a:endParaRPr>
        </a:p>
      </dsp:txBody>
      <dsp:txXfrm>
        <a:off x="21361" y="551311"/>
        <a:ext cx="6726030" cy="394858"/>
      </dsp:txXfrm>
    </dsp:sp>
    <dsp:sp modelId="{F864B1B1-3418-4A61-97A0-79B62AC3C1A2}">
      <dsp:nvSpPr>
        <dsp:cNvPr id="0" name=""/>
        <dsp:cNvSpPr/>
      </dsp:nvSpPr>
      <dsp:spPr>
        <a:xfrm>
          <a:off x="0" y="967530"/>
          <a:ext cx="6768752" cy="1055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4908"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l-GR" sz="1300" kern="1200" dirty="0" smtClean="0">
              <a:solidFill>
                <a:schemeClr val="bg2">
                  <a:lumMod val="10000"/>
                </a:schemeClr>
              </a:solidFill>
            </a:rPr>
            <a:t>Καλύπτει πλήρως τις προβλέψεις του Κανονισμού 1303/2013 για την ενιαία διαδικτυακή πύλη. Παρέχει πληροφόρηση για τα επιχειρησιακά προγράμματα του ΕΣΠΑ 2014-2020 και πρόσβαση στις ιστοσελίδες τους. </a:t>
          </a:r>
          <a:r>
            <a:rPr lang="el-GR" sz="1300" kern="1200" dirty="0" err="1" smtClean="0">
              <a:solidFill>
                <a:schemeClr val="bg2">
                  <a:lumMod val="10000"/>
                </a:schemeClr>
              </a:solidFill>
            </a:rPr>
            <a:t>Σ’αυτή</a:t>
          </a:r>
          <a:r>
            <a:rPr lang="el-GR" sz="1300" kern="1200" dirty="0" smtClean="0">
              <a:solidFill>
                <a:schemeClr val="bg2">
                  <a:lumMod val="10000"/>
                </a:schemeClr>
              </a:solidFill>
            </a:rPr>
            <a:t> αναρτώνται όλες οι Προσκλήσεις, τα προγράμματα και οι δράσεις για φορείς, επιχειρήσεις, ιδιώτες όλων των ΕΠ.</a:t>
          </a:r>
          <a:endParaRPr lang="el-GR" sz="1300" kern="1200" dirty="0">
            <a:solidFill>
              <a:schemeClr val="bg2">
                <a:lumMod val="10000"/>
              </a:schemeClr>
            </a:solidFill>
          </a:endParaRPr>
        </a:p>
      </dsp:txBody>
      <dsp:txXfrm>
        <a:off x="0" y="967530"/>
        <a:ext cx="6768752" cy="1055700"/>
      </dsp:txXfrm>
    </dsp:sp>
    <dsp:sp modelId="{BD3233ED-09EF-4432-B582-B6C7525DB394}">
      <dsp:nvSpPr>
        <dsp:cNvPr id="0" name=""/>
        <dsp:cNvSpPr/>
      </dsp:nvSpPr>
      <dsp:spPr>
        <a:xfrm>
          <a:off x="0" y="2023230"/>
          <a:ext cx="6768752" cy="437580"/>
        </a:xfrm>
        <a:prstGeom prst="roundRect">
          <a:avLst/>
        </a:prstGeom>
        <a:solidFill>
          <a:srgbClr val="F69008"/>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l-GR" sz="1700" kern="1200" dirty="0" smtClean="0"/>
            <a:t>Διαδικτυακός τόπος: </a:t>
          </a:r>
          <a:r>
            <a:rPr lang="el-GR" sz="1700" kern="1200" dirty="0" err="1" smtClean="0">
              <a:solidFill>
                <a:srgbClr val="0000FF"/>
              </a:solidFill>
            </a:rPr>
            <a:t>www.anaptyxi.gov.gr</a:t>
          </a:r>
          <a:endParaRPr lang="el-GR" sz="1700" kern="1200" dirty="0">
            <a:solidFill>
              <a:srgbClr val="0000FF"/>
            </a:solidFill>
          </a:endParaRPr>
        </a:p>
      </dsp:txBody>
      <dsp:txXfrm>
        <a:off x="21361" y="2044591"/>
        <a:ext cx="6726030" cy="394858"/>
      </dsp:txXfrm>
    </dsp:sp>
    <dsp:sp modelId="{487102EA-88DE-4C6A-A477-63830C506D1E}">
      <dsp:nvSpPr>
        <dsp:cNvPr id="0" name=""/>
        <dsp:cNvSpPr/>
      </dsp:nvSpPr>
      <dsp:spPr>
        <a:xfrm>
          <a:off x="0" y="2460810"/>
          <a:ext cx="6768752" cy="6510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4908"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l-GR" sz="1300" kern="1200" dirty="0" smtClean="0">
              <a:solidFill>
                <a:schemeClr val="bg2">
                  <a:lumMod val="10000"/>
                </a:schemeClr>
              </a:solidFill>
            </a:rPr>
            <a:t>Πρόκειται για εργαλείο που έχει συμβάλει καθοριστικά στην επίτευξη του επικοινωνιακού στόχου της διαφάνειας και έχει αξιολογηθεί θετικά και προβληθεί από την Ευρωπαϊκή Επιτροπή.</a:t>
          </a:r>
          <a:endParaRPr lang="el-GR" sz="1300" kern="1200" dirty="0">
            <a:solidFill>
              <a:schemeClr val="bg2">
                <a:lumMod val="10000"/>
              </a:schemeClr>
            </a:solidFill>
          </a:endParaRPr>
        </a:p>
      </dsp:txBody>
      <dsp:txXfrm>
        <a:off x="0" y="2460810"/>
        <a:ext cx="6768752" cy="651014"/>
      </dsp:txXfrm>
    </dsp:sp>
    <dsp:sp modelId="{C645C0E4-2ACD-43AF-B03B-C93186736ED9}">
      <dsp:nvSpPr>
        <dsp:cNvPr id="0" name=""/>
        <dsp:cNvSpPr/>
      </dsp:nvSpPr>
      <dsp:spPr>
        <a:xfrm>
          <a:off x="0" y="3111825"/>
          <a:ext cx="6768752" cy="437580"/>
        </a:xfrm>
        <a:prstGeom prst="roundRect">
          <a:avLst/>
        </a:prstGeom>
        <a:solidFill>
          <a:srgbClr val="F69008"/>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l-GR" sz="1700" kern="1200" dirty="0" smtClean="0"/>
            <a:t>Διαδικτυακός τόπος: </a:t>
          </a:r>
          <a:r>
            <a:rPr lang="el-GR" sz="1700" kern="1200" dirty="0" err="1" smtClean="0">
              <a:solidFill>
                <a:srgbClr val="0000FF"/>
              </a:solidFill>
            </a:rPr>
            <a:t>www.esfhellas.gr</a:t>
          </a:r>
          <a:endParaRPr lang="el-GR" sz="1700" kern="1200" dirty="0">
            <a:solidFill>
              <a:srgbClr val="0000FF"/>
            </a:solidFill>
          </a:endParaRPr>
        </a:p>
      </dsp:txBody>
      <dsp:txXfrm>
        <a:off x="21361" y="3133186"/>
        <a:ext cx="6726030" cy="394858"/>
      </dsp:txXfrm>
    </dsp:sp>
    <dsp:sp modelId="{E2CE84A5-C6B9-4442-88EE-7C524F96A857}">
      <dsp:nvSpPr>
        <dsp:cNvPr id="0" name=""/>
        <dsp:cNvSpPr/>
      </dsp:nvSpPr>
      <dsp:spPr>
        <a:xfrm>
          <a:off x="0" y="3549405"/>
          <a:ext cx="6768752" cy="6510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4908"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l-GR" sz="1300" kern="1200" dirty="0" smtClean="0">
              <a:solidFill>
                <a:schemeClr val="bg2">
                  <a:lumMod val="10000"/>
                </a:schemeClr>
              </a:solidFill>
            </a:rPr>
            <a:t>Είναι η επίσημη ιστοσελίδα του Ευρωπαϊκού Κοινωνικού Ταμείου στην Ελλάδα και το ηλεκτρονικό σημείο επαφής με τη ΓΔ Απασχόλησης, Κοινωνικών Υποθέσεων και Ένταξης της ΕΕ.</a:t>
          </a:r>
          <a:endParaRPr lang="el-GR" sz="1300" kern="1200" dirty="0">
            <a:solidFill>
              <a:schemeClr val="bg2">
                <a:lumMod val="10000"/>
              </a:schemeClr>
            </a:solidFill>
          </a:endParaRPr>
        </a:p>
      </dsp:txBody>
      <dsp:txXfrm>
        <a:off x="0" y="3549405"/>
        <a:ext cx="6768752" cy="651014"/>
      </dsp:txXfrm>
    </dsp:sp>
    <dsp:sp modelId="{4F7DC9F6-8A61-498B-8A65-2033719BB23E}">
      <dsp:nvSpPr>
        <dsp:cNvPr id="0" name=""/>
        <dsp:cNvSpPr/>
      </dsp:nvSpPr>
      <dsp:spPr>
        <a:xfrm>
          <a:off x="0" y="4200420"/>
          <a:ext cx="6768752" cy="437580"/>
        </a:xfrm>
        <a:prstGeom prst="roundRect">
          <a:avLst/>
        </a:prstGeom>
        <a:solidFill>
          <a:srgbClr val="F69008"/>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l-GR" sz="1700" kern="1200" dirty="0" smtClean="0"/>
            <a:t>Διαδικτυακός τόπος  του ΕΠ Πελοποννήσου: </a:t>
          </a:r>
          <a:r>
            <a:rPr lang="fr-FR" sz="1700" kern="1200" dirty="0" smtClean="0">
              <a:solidFill>
                <a:srgbClr val="0000FF"/>
              </a:solidFill>
            </a:rPr>
            <a:t>www.eydpelop.gr</a:t>
          </a:r>
          <a:r>
            <a:rPr lang="el-GR" sz="1700" kern="1200" dirty="0" smtClean="0"/>
            <a:t> </a:t>
          </a:r>
          <a:endParaRPr lang="el-GR" sz="1700" kern="1200" dirty="0"/>
        </a:p>
      </dsp:txBody>
      <dsp:txXfrm>
        <a:off x="21361" y="4221781"/>
        <a:ext cx="6726030" cy="394858"/>
      </dsp:txXfrm>
    </dsp:sp>
    <dsp:sp modelId="{7E5CB811-36CC-4952-8FC3-8A1C8CC14128}">
      <dsp:nvSpPr>
        <dsp:cNvPr id="0" name=""/>
        <dsp:cNvSpPr/>
      </dsp:nvSpPr>
      <dsp:spPr>
        <a:xfrm>
          <a:off x="0" y="4638000"/>
          <a:ext cx="6768752" cy="448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4908"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l-GR" sz="1300" kern="1200" dirty="0" smtClean="0">
              <a:solidFill>
                <a:schemeClr val="bg2">
                  <a:lumMod val="10000"/>
                </a:schemeClr>
              </a:solidFill>
            </a:rPr>
            <a:t>Παρέχονται η Στρατηγική Επικοινωνίας του ΕΠ &amp; Πρακτικός Οδηγός για την πληροφόρηση και Επικοινωνία.</a:t>
          </a:r>
          <a:endParaRPr lang="el-GR" sz="1300" kern="1200" dirty="0">
            <a:solidFill>
              <a:schemeClr val="bg2">
                <a:lumMod val="10000"/>
              </a:schemeClr>
            </a:solidFill>
          </a:endParaRPr>
        </a:p>
      </dsp:txBody>
      <dsp:txXfrm>
        <a:off x="0" y="4638000"/>
        <a:ext cx="6768752" cy="44867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EE9AE0-1F50-4BC3-AF8E-C99A2F39B436}">
      <dsp:nvSpPr>
        <dsp:cNvPr id="0" name=""/>
        <dsp:cNvSpPr/>
      </dsp:nvSpPr>
      <dsp:spPr>
        <a:xfrm>
          <a:off x="2965313" y="0"/>
          <a:ext cx="633937" cy="3384376"/>
        </a:xfrm>
        <a:prstGeom prst="rightArrow">
          <a:avLst>
            <a:gd name="adj1" fmla="val 75000"/>
            <a:gd name="adj2" fmla="val 50000"/>
          </a:avLst>
        </a:prstGeom>
        <a:solidFill>
          <a:srgbClr val="F69008">
            <a:alpha val="90000"/>
          </a:srgbClr>
        </a:solidFill>
        <a:ln w="127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5635E1-8488-41DE-86F4-1352570DA5ED}">
      <dsp:nvSpPr>
        <dsp:cNvPr id="0" name=""/>
        <dsp:cNvSpPr/>
      </dsp:nvSpPr>
      <dsp:spPr>
        <a:xfrm>
          <a:off x="1148" y="0"/>
          <a:ext cx="2964165" cy="338437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el-GR" sz="2900" kern="1200" dirty="0" smtClean="0"/>
            <a:t>για την πληροφόρηση κι επικοινωνία </a:t>
          </a:r>
          <a:endParaRPr lang="el-GR" sz="2900" kern="1200" dirty="0"/>
        </a:p>
      </dsp:txBody>
      <dsp:txXfrm>
        <a:off x="145847" y="144699"/>
        <a:ext cx="2674767" cy="3094978"/>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5BAA7-3E6D-4DC0-9DB7-1D4D6A5C3258}">
      <dsp:nvSpPr>
        <dsp:cNvPr id="0" name=""/>
        <dsp:cNvSpPr/>
      </dsp:nvSpPr>
      <dsp:spPr>
        <a:xfrm rot="10800000">
          <a:off x="1047615" y="562"/>
          <a:ext cx="3016775" cy="1151002"/>
        </a:xfrm>
        <a:prstGeom prst="homePlat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07560" tIns="38100" rIns="71120" bIns="38100" numCol="1" spcCol="1270" anchor="ctr" anchorCtr="0">
          <a:noAutofit/>
        </a:bodyPr>
        <a:lstStyle/>
        <a:p>
          <a:pPr lvl="0" algn="ctr" defTabSz="444500" rtl="0">
            <a:lnSpc>
              <a:spcPct val="90000"/>
            </a:lnSpc>
            <a:spcBef>
              <a:spcPct val="0"/>
            </a:spcBef>
            <a:spcAft>
              <a:spcPct val="35000"/>
            </a:spcAft>
          </a:pPr>
          <a:r>
            <a:rPr lang="el-GR" sz="1000" b="0" kern="1200" dirty="0" smtClean="0">
              <a:solidFill>
                <a:schemeClr val="tx1"/>
              </a:solidFill>
            </a:rPr>
            <a:t>Από τους δικαιούχους αλλά και από τους φορείς υλοποίησης είναι απαραίτητο να υπάρχει μέριμνα για την ορθή εφαρμογή της σηματοδότησης των έργων, των χώρων, των ιστοσελίδων και των επικοινωνιακών ενεργειών </a:t>
          </a:r>
          <a:endParaRPr lang="el-GR" sz="1000" b="0" kern="1200" dirty="0">
            <a:solidFill>
              <a:schemeClr val="tx1"/>
            </a:solidFill>
          </a:endParaRPr>
        </a:p>
      </dsp:txBody>
      <dsp:txXfrm rot="10800000">
        <a:off x="1335365" y="562"/>
        <a:ext cx="2729025" cy="1151002"/>
      </dsp:txXfrm>
    </dsp:sp>
    <dsp:sp modelId="{8123DF73-5FE6-4737-BD2D-73A2A7E58CE2}">
      <dsp:nvSpPr>
        <dsp:cNvPr id="0" name=""/>
        <dsp:cNvSpPr/>
      </dsp:nvSpPr>
      <dsp:spPr>
        <a:xfrm>
          <a:off x="472113" y="562"/>
          <a:ext cx="1151002" cy="1151002"/>
        </a:xfrm>
        <a:prstGeom prst="ellipse">
          <a:avLst/>
        </a:prstGeom>
        <a:blipFill rotWithShape="0">
          <a:blip xmlns:r="http://schemas.openxmlformats.org/officeDocument/2006/relationships" r:embed="rId1"/>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E20F6A-A349-4985-937E-85C3CFBE9464}">
      <dsp:nvSpPr>
        <dsp:cNvPr id="0" name=""/>
        <dsp:cNvSpPr/>
      </dsp:nvSpPr>
      <dsp:spPr>
        <a:xfrm rot="5400000">
          <a:off x="4333712" y="-1829479"/>
          <a:ext cx="538076" cy="43320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l-GR" sz="1400" kern="1200" dirty="0" smtClean="0"/>
            <a:t>Εταιρικό Σύμφωνο για το Πλαίσιο Ανάπτυξης</a:t>
          </a:r>
          <a:endParaRPr lang="el-GR" sz="1400" kern="1200" dirty="0"/>
        </a:p>
      </dsp:txBody>
      <dsp:txXfrm rot="-5400000">
        <a:off x="2436750" y="93750"/>
        <a:ext cx="4305734" cy="485542"/>
      </dsp:txXfrm>
    </dsp:sp>
    <dsp:sp modelId="{4DE7DE20-CC77-471B-B7FE-268426C10A07}">
      <dsp:nvSpPr>
        <dsp:cNvPr id="0" name=""/>
        <dsp:cNvSpPr/>
      </dsp:nvSpPr>
      <dsp:spPr>
        <a:xfrm>
          <a:off x="0" y="222"/>
          <a:ext cx="2436750" cy="67259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ΕΣΠΑ:</a:t>
          </a:r>
          <a:endParaRPr lang="el-GR" sz="3100" kern="1200" dirty="0"/>
        </a:p>
      </dsp:txBody>
      <dsp:txXfrm>
        <a:off x="32833" y="33055"/>
        <a:ext cx="2371084" cy="606930"/>
      </dsp:txXfrm>
    </dsp:sp>
    <dsp:sp modelId="{B21BEA8B-FD62-4C8B-997B-FAA49669D573}">
      <dsp:nvSpPr>
        <dsp:cNvPr id="0" name=""/>
        <dsp:cNvSpPr/>
      </dsp:nvSpPr>
      <dsp:spPr>
        <a:xfrm rot="5400000">
          <a:off x="4333712" y="-1123253"/>
          <a:ext cx="538076" cy="43320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l-GR" sz="1400" kern="1200" dirty="0" smtClean="0"/>
            <a:t>Επιχειρησιακό Πρόγραμμα</a:t>
          </a:r>
          <a:endParaRPr lang="el-GR" sz="1400" kern="1200" dirty="0"/>
        </a:p>
      </dsp:txBody>
      <dsp:txXfrm rot="-5400000">
        <a:off x="2436750" y="799976"/>
        <a:ext cx="4305734" cy="485542"/>
      </dsp:txXfrm>
    </dsp:sp>
    <dsp:sp modelId="{25A7D87F-123E-4616-BFB3-8400EA9728A2}">
      <dsp:nvSpPr>
        <dsp:cNvPr id="0" name=""/>
        <dsp:cNvSpPr/>
      </dsp:nvSpPr>
      <dsp:spPr>
        <a:xfrm>
          <a:off x="0" y="706448"/>
          <a:ext cx="2436750" cy="67259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ΕΠ:</a:t>
          </a:r>
          <a:endParaRPr lang="el-GR" sz="3100" kern="1200" dirty="0"/>
        </a:p>
      </dsp:txBody>
      <dsp:txXfrm>
        <a:off x="32833" y="739281"/>
        <a:ext cx="2371084" cy="606930"/>
      </dsp:txXfrm>
    </dsp:sp>
    <dsp:sp modelId="{D4A2AC96-BDFE-467F-9CCC-C3DCEA939A1E}">
      <dsp:nvSpPr>
        <dsp:cNvPr id="0" name=""/>
        <dsp:cNvSpPr/>
      </dsp:nvSpPr>
      <dsp:spPr>
        <a:xfrm rot="5400000">
          <a:off x="4333712" y="-417027"/>
          <a:ext cx="538076" cy="43320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l-GR" sz="1400" kern="1200" dirty="0" smtClean="0"/>
            <a:t>Ευρωπαϊκά Διαρθρωτικά και Επενδυτικά Ταμεία</a:t>
          </a:r>
          <a:endParaRPr lang="el-GR" sz="1400" kern="1200" dirty="0"/>
        </a:p>
      </dsp:txBody>
      <dsp:txXfrm rot="-5400000">
        <a:off x="2436750" y="1506202"/>
        <a:ext cx="4305734" cy="485542"/>
      </dsp:txXfrm>
    </dsp:sp>
    <dsp:sp modelId="{8CB8B8A1-D35A-45BB-A5CA-D8C879FC636C}">
      <dsp:nvSpPr>
        <dsp:cNvPr id="0" name=""/>
        <dsp:cNvSpPr/>
      </dsp:nvSpPr>
      <dsp:spPr>
        <a:xfrm>
          <a:off x="0" y="1412674"/>
          <a:ext cx="2436750" cy="67259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ΕΔΕΤ:</a:t>
          </a:r>
          <a:endParaRPr lang="el-GR" sz="3100" kern="1200" dirty="0"/>
        </a:p>
      </dsp:txBody>
      <dsp:txXfrm>
        <a:off x="32833" y="1445507"/>
        <a:ext cx="2371084" cy="606930"/>
      </dsp:txXfrm>
    </dsp:sp>
    <dsp:sp modelId="{48304BB9-88E5-48BB-9045-3E9A5A5C41BE}">
      <dsp:nvSpPr>
        <dsp:cNvPr id="0" name=""/>
        <dsp:cNvSpPr/>
      </dsp:nvSpPr>
      <dsp:spPr>
        <a:xfrm rot="5400000">
          <a:off x="4333712" y="289198"/>
          <a:ext cx="538076" cy="43320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l-GR" sz="1400" kern="1200" dirty="0" smtClean="0"/>
            <a:t>Ειδική Υπηρεσία Διαχείρισης</a:t>
          </a:r>
          <a:endParaRPr lang="el-GR" sz="1400" kern="1200" dirty="0"/>
        </a:p>
      </dsp:txBody>
      <dsp:txXfrm rot="-5400000">
        <a:off x="2436750" y="2212428"/>
        <a:ext cx="4305734" cy="485542"/>
      </dsp:txXfrm>
    </dsp:sp>
    <dsp:sp modelId="{0842D225-2F9C-477F-BF53-6E6096A074EC}">
      <dsp:nvSpPr>
        <dsp:cNvPr id="0" name=""/>
        <dsp:cNvSpPr/>
      </dsp:nvSpPr>
      <dsp:spPr>
        <a:xfrm>
          <a:off x="0" y="2118900"/>
          <a:ext cx="2436750" cy="67259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ΕΥΔ:</a:t>
          </a:r>
          <a:endParaRPr lang="el-GR" sz="3100" kern="1200" dirty="0"/>
        </a:p>
      </dsp:txBody>
      <dsp:txXfrm>
        <a:off x="32833" y="2151733"/>
        <a:ext cx="2371084" cy="606930"/>
      </dsp:txXfrm>
    </dsp:sp>
    <dsp:sp modelId="{CB6AD34E-F9DD-4A94-B0DF-1FC2DA59CF17}">
      <dsp:nvSpPr>
        <dsp:cNvPr id="0" name=""/>
        <dsp:cNvSpPr/>
      </dsp:nvSpPr>
      <dsp:spPr>
        <a:xfrm rot="5400000">
          <a:off x="4333712" y="995424"/>
          <a:ext cx="538076" cy="43320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l-GR" sz="1400" kern="1200" dirty="0" smtClean="0"/>
            <a:t>Ευρωπαϊκό Ταμείο Περιφερειακής Ανάπτυξης</a:t>
          </a:r>
          <a:endParaRPr lang="el-GR" sz="1400" kern="1200" dirty="0"/>
        </a:p>
      </dsp:txBody>
      <dsp:txXfrm rot="-5400000">
        <a:off x="2436750" y="2918654"/>
        <a:ext cx="4305734" cy="485542"/>
      </dsp:txXfrm>
    </dsp:sp>
    <dsp:sp modelId="{730A4959-4692-49B0-9D9B-397E1830FFF3}">
      <dsp:nvSpPr>
        <dsp:cNvPr id="0" name=""/>
        <dsp:cNvSpPr/>
      </dsp:nvSpPr>
      <dsp:spPr>
        <a:xfrm>
          <a:off x="0" y="2825126"/>
          <a:ext cx="2436750" cy="67259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ΕΤΠΑ:</a:t>
          </a:r>
          <a:endParaRPr lang="el-GR" sz="3100" kern="1200" dirty="0"/>
        </a:p>
      </dsp:txBody>
      <dsp:txXfrm>
        <a:off x="32833" y="2857959"/>
        <a:ext cx="2371084" cy="606930"/>
      </dsp:txXfrm>
    </dsp:sp>
    <dsp:sp modelId="{466C609F-A06A-4282-A81C-DD7ADED6CE90}">
      <dsp:nvSpPr>
        <dsp:cNvPr id="0" name=""/>
        <dsp:cNvSpPr/>
      </dsp:nvSpPr>
      <dsp:spPr>
        <a:xfrm rot="5400000">
          <a:off x="4333712" y="1701650"/>
          <a:ext cx="538076" cy="43320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l-GR" sz="1400" kern="1200" dirty="0" smtClean="0"/>
            <a:t>Ευρωπαϊκό Κοινωνικό Ταμείο</a:t>
          </a:r>
          <a:endParaRPr lang="el-GR" sz="1400" kern="1200" dirty="0"/>
        </a:p>
      </dsp:txBody>
      <dsp:txXfrm rot="-5400000">
        <a:off x="2436750" y="3624880"/>
        <a:ext cx="4305734" cy="485542"/>
      </dsp:txXfrm>
    </dsp:sp>
    <dsp:sp modelId="{CA92843F-4B7D-47A3-801B-C724CAA6B9CD}">
      <dsp:nvSpPr>
        <dsp:cNvPr id="0" name=""/>
        <dsp:cNvSpPr/>
      </dsp:nvSpPr>
      <dsp:spPr>
        <a:xfrm>
          <a:off x="0" y="3531352"/>
          <a:ext cx="2436750" cy="67259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ΕΚΤ:</a:t>
          </a:r>
          <a:endParaRPr lang="el-GR" sz="3100" kern="1200" dirty="0"/>
        </a:p>
      </dsp:txBody>
      <dsp:txXfrm>
        <a:off x="32833" y="3564185"/>
        <a:ext cx="2371084" cy="606930"/>
      </dsp:txXfrm>
    </dsp:sp>
    <dsp:sp modelId="{DBE2E476-B865-44A4-A978-D0AE089AB6A7}">
      <dsp:nvSpPr>
        <dsp:cNvPr id="0" name=""/>
        <dsp:cNvSpPr/>
      </dsp:nvSpPr>
      <dsp:spPr>
        <a:xfrm rot="5400000">
          <a:off x="4333712" y="2407876"/>
          <a:ext cx="538076" cy="43320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l-GR" sz="1400" kern="1200" dirty="0" smtClean="0"/>
            <a:t>Ταμείο Συνοχής</a:t>
          </a:r>
          <a:endParaRPr lang="el-GR" sz="1400" kern="1200" dirty="0"/>
        </a:p>
      </dsp:txBody>
      <dsp:txXfrm rot="-5400000">
        <a:off x="2436750" y="4331106"/>
        <a:ext cx="4305734" cy="485542"/>
      </dsp:txXfrm>
    </dsp:sp>
    <dsp:sp modelId="{20C5830C-A7DB-4C61-8454-28821054E685}">
      <dsp:nvSpPr>
        <dsp:cNvPr id="0" name=""/>
        <dsp:cNvSpPr/>
      </dsp:nvSpPr>
      <dsp:spPr>
        <a:xfrm>
          <a:off x="0" y="4237578"/>
          <a:ext cx="2436750" cy="67259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ΤΣ:</a:t>
          </a:r>
          <a:endParaRPr lang="el-GR" sz="3100" kern="1200" dirty="0"/>
        </a:p>
      </dsp:txBody>
      <dsp:txXfrm>
        <a:off x="32833" y="4270411"/>
        <a:ext cx="2371084" cy="606930"/>
      </dsp:txXfrm>
    </dsp:sp>
    <dsp:sp modelId="{44492F44-9615-494A-84DA-55651CC2D8D1}">
      <dsp:nvSpPr>
        <dsp:cNvPr id="0" name=""/>
        <dsp:cNvSpPr/>
      </dsp:nvSpPr>
      <dsp:spPr>
        <a:xfrm rot="5400000">
          <a:off x="4333712" y="3114102"/>
          <a:ext cx="538076" cy="43320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el-GR" sz="1400" kern="1200" dirty="0" smtClean="0"/>
            <a:t>Επικοινωνιακός Οδηγός ΕΣΠΑ 2014-2020</a:t>
          </a:r>
          <a:endParaRPr lang="el-GR" sz="1400" kern="1200" dirty="0"/>
        </a:p>
      </dsp:txBody>
      <dsp:txXfrm rot="-5400000">
        <a:off x="2436750" y="5037332"/>
        <a:ext cx="4305734" cy="485542"/>
      </dsp:txXfrm>
    </dsp:sp>
    <dsp:sp modelId="{09D2E242-4D5F-4753-9081-6980112D124C}">
      <dsp:nvSpPr>
        <dsp:cNvPr id="0" name=""/>
        <dsp:cNvSpPr/>
      </dsp:nvSpPr>
      <dsp:spPr>
        <a:xfrm>
          <a:off x="0" y="4943804"/>
          <a:ext cx="2436750" cy="67259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l-GR" sz="3100" kern="1200" dirty="0" smtClean="0"/>
            <a:t>Οδηγός:</a:t>
          </a:r>
          <a:endParaRPr lang="el-GR" sz="3100" kern="1200" dirty="0"/>
        </a:p>
      </dsp:txBody>
      <dsp:txXfrm>
        <a:off x="32833" y="4976637"/>
        <a:ext cx="2371084" cy="60693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F5A9FB-3BDA-4A16-A1C1-C098869B8BAD}">
      <dsp:nvSpPr>
        <dsp:cNvPr id="0" name=""/>
        <dsp:cNvSpPr/>
      </dsp:nvSpPr>
      <dsp:spPr>
        <a:xfrm>
          <a:off x="0" y="612067"/>
          <a:ext cx="2160240" cy="2160240"/>
        </a:xfrm>
        <a:prstGeom prst="pie">
          <a:avLst>
            <a:gd name="adj1" fmla="val 5400000"/>
            <a:gd name="adj2" fmla="val 1620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0DEEB602-B622-459F-9994-50DE565793E5}">
      <dsp:nvSpPr>
        <dsp:cNvPr id="0" name=""/>
        <dsp:cNvSpPr/>
      </dsp:nvSpPr>
      <dsp:spPr>
        <a:xfrm>
          <a:off x="1080120" y="612067"/>
          <a:ext cx="2520279" cy="216024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el-GR" sz="2300" kern="1200" dirty="0" smtClean="0"/>
            <a:t>Συντομογραφίες </a:t>
          </a:r>
          <a:r>
            <a:rPr lang="el-GR" sz="2300" kern="1200" smtClean="0"/>
            <a:t>- Ακρωνύμια</a:t>
          </a:r>
          <a:endParaRPr lang="el-GR" sz="2300" kern="1200" dirty="0"/>
        </a:p>
      </dsp:txBody>
      <dsp:txXfrm>
        <a:off x="1080120" y="612067"/>
        <a:ext cx="2520279" cy="21602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AA50AA-0F71-49C9-BCAB-F04FC7FA3D65}">
      <dsp:nvSpPr>
        <dsp:cNvPr id="0" name=""/>
        <dsp:cNvSpPr/>
      </dsp:nvSpPr>
      <dsp:spPr>
        <a:xfrm rot="16200000">
          <a:off x="1238132" y="-1238132"/>
          <a:ext cx="2168252" cy="4644516"/>
        </a:xfrm>
        <a:prstGeom prst="round1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BE4D1B-9ED8-4E7C-AE2E-7BCEC40B8DE7}">
      <dsp:nvSpPr>
        <dsp:cNvPr id="0" name=""/>
        <dsp:cNvSpPr/>
      </dsp:nvSpPr>
      <dsp:spPr>
        <a:xfrm>
          <a:off x="4644516" y="0"/>
          <a:ext cx="4644516" cy="2168252"/>
        </a:xfrm>
        <a:prstGeom prst="round1Rect">
          <a:avLst/>
        </a:prstGeom>
        <a:solidFill>
          <a:schemeClr val="accent5">
            <a:hueOff val="3566794"/>
            <a:satOff val="-4175"/>
            <a:lumOff val="437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9C35D9-2FB1-4707-B46C-5C078FA5B217}">
      <dsp:nvSpPr>
        <dsp:cNvPr id="0" name=""/>
        <dsp:cNvSpPr/>
      </dsp:nvSpPr>
      <dsp:spPr>
        <a:xfrm rot="10800000">
          <a:off x="0" y="2168252"/>
          <a:ext cx="4644516" cy="2168252"/>
        </a:xfrm>
        <a:prstGeom prst="round1Rect">
          <a:avLst/>
        </a:prstGeom>
        <a:solidFill>
          <a:schemeClr val="accent5">
            <a:hueOff val="7133587"/>
            <a:satOff val="-8351"/>
            <a:lumOff val="875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07B41-82EF-43D7-879C-C1AD50D9CED7}">
      <dsp:nvSpPr>
        <dsp:cNvPr id="0" name=""/>
        <dsp:cNvSpPr/>
      </dsp:nvSpPr>
      <dsp:spPr>
        <a:xfrm rot="5400000">
          <a:off x="5882648" y="930120"/>
          <a:ext cx="2168252" cy="4644516"/>
        </a:xfrm>
        <a:prstGeom prst="round1Rect">
          <a:avLst/>
        </a:prstGeom>
        <a:solidFill>
          <a:schemeClr val="accent5">
            <a:hueOff val="10700381"/>
            <a:satOff val="-12526"/>
            <a:lumOff val="1313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737FCD-CABB-4582-A1CC-7965760BFB0C}">
      <dsp:nvSpPr>
        <dsp:cNvPr id="0" name=""/>
        <dsp:cNvSpPr/>
      </dsp:nvSpPr>
      <dsp:spPr>
        <a:xfrm>
          <a:off x="1431244" y="432045"/>
          <a:ext cx="6426542" cy="3472412"/>
        </a:xfrm>
        <a:prstGeom prst="roundRect">
          <a:avLst/>
        </a:prstGeom>
        <a:solidFill>
          <a:schemeClr val="accent5">
            <a:tint val="4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ts val="0"/>
            </a:spcAft>
          </a:pPr>
          <a:r>
            <a:rPr lang="el-GR" sz="2400" kern="1200" smtClean="0"/>
            <a:t>Είναι σημαντικό το ευρύ κοινό:</a:t>
          </a:r>
          <a:endParaRPr lang="en-US" sz="2400" kern="1200" smtClean="0"/>
        </a:p>
        <a:p>
          <a:pPr lvl="0" algn="ctr" defTabSz="1066800" rtl="0">
            <a:lnSpc>
              <a:spcPct val="90000"/>
            </a:lnSpc>
            <a:spcBef>
              <a:spcPct val="0"/>
            </a:spcBef>
            <a:spcAft>
              <a:spcPct val="35000"/>
            </a:spcAft>
          </a:pPr>
          <a:r>
            <a:rPr lang="el-GR" sz="2400" kern="1200" smtClean="0"/>
            <a:t> να ενημερώνεται για το έργο και τα επιτεύγματα των Ταμείων της Ένωσης και να ευαισθητοποιείται όσον αφορά τους στόχους της πολιτικής συνοχής. </a:t>
          </a:r>
          <a:endParaRPr lang="en-US" sz="2400" kern="1200" smtClean="0"/>
        </a:p>
        <a:p>
          <a:pPr lvl="0" algn="ctr" defTabSz="1066800" rtl="0">
            <a:lnSpc>
              <a:spcPct val="90000"/>
            </a:lnSpc>
            <a:spcBef>
              <a:spcPct val="0"/>
            </a:spcBef>
            <a:spcAft>
              <a:spcPct val="35000"/>
            </a:spcAft>
          </a:pPr>
          <a:r>
            <a:rPr lang="el-GR" sz="2400" kern="1200" smtClean="0"/>
            <a:t>Οι πολίτες θα πρέπει να έχουν το δικαίωμα να γνωρίζουν πως επενδύονται οι δημοσιονομικοί πόροι της Ένωσης.</a:t>
          </a:r>
          <a:endParaRPr lang="el-GR" sz="2400" kern="1200" dirty="0"/>
        </a:p>
      </dsp:txBody>
      <dsp:txXfrm>
        <a:off x="1600753" y="601554"/>
        <a:ext cx="6087524" cy="31333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1FFD02-5122-4B8C-85DD-BDFD47A05862}">
      <dsp:nvSpPr>
        <dsp:cNvPr id="0" name=""/>
        <dsp:cNvSpPr/>
      </dsp:nvSpPr>
      <dsp:spPr>
        <a:xfrm>
          <a:off x="4900" y="2058"/>
          <a:ext cx="4719859" cy="1172059"/>
        </a:xfrm>
        <a:prstGeom prst="roundRect">
          <a:avLst/>
        </a:prstGeom>
        <a:solidFill>
          <a:schemeClr val="tx2">
            <a:lumMod val="7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el-GR" sz="2000" kern="1200" dirty="0" smtClean="0"/>
            <a:t>Οι διαχειριστικές Αρχές καταρτίζουν </a:t>
          </a:r>
          <a:r>
            <a:rPr lang="el-GR" sz="2000" b="1" kern="1200" dirty="0" smtClean="0"/>
            <a:t>Στρατηγική Επικοινωνίας </a:t>
          </a:r>
          <a:r>
            <a:rPr lang="el-GR" sz="2000" kern="1200" dirty="0" smtClean="0"/>
            <a:t>για το Επιχειρησιακό τους Πρόγραμμα </a:t>
          </a:r>
          <a:endParaRPr lang="el-GR" sz="2000" kern="1200" dirty="0"/>
        </a:p>
      </dsp:txBody>
      <dsp:txXfrm>
        <a:off x="62115" y="59273"/>
        <a:ext cx="4605429" cy="1057629"/>
      </dsp:txXfrm>
    </dsp:sp>
    <dsp:sp modelId="{F7F9D2C3-428F-4542-BF55-2639ED8579A6}">
      <dsp:nvSpPr>
        <dsp:cNvPr id="0" name=""/>
        <dsp:cNvSpPr/>
      </dsp:nvSpPr>
      <dsp:spPr>
        <a:xfrm>
          <a:off x="0" y="1275959"/>
          <a:ext cx="10034804" cy="942104"/>
        </a:xfrm>
        <a:prstGeom prst="roundRect">
          <a:avLst/>
        </a:prstGeom>
        <a:solidFill>
          <a:schemeClr val="tx2">
            <a:lumMod val="7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el-GR" sz="2000" kern="1200" dirty="0" smtClean="0"/>
            <a:t>Η βασική ευθύνη για τη διασφάλιση της μετάδοσης των σωστών πληροφοριών στο κοινό βαρύνει τόσο </a:t>
          </a:r>
          <a:r>
            <a:rPr lang="el-GR" sz="2000" b="1" kern="1200" dirty="0" smtClean="0"/>
            <a:t>τις Διαχειριστικές Αρχές όσο και τους Δικαιούχους</a:t>
          </a:r>
          <a:r>
            <a:rPr lang="el-GR" sz="2000" kern="1200" dirty="0" smtClean="0"/>
            <a:t>. </a:t>
          </a:r>
          <a:endParaRPr lang="el-GR" sz="2000" kern="1200" dirty="0"/>
        </a:p>
      </dsp:txBody>
      <dsp:txXfrm>
        <a:off x="45990" y="1321949"/>
        <a:ext cx="9942824" cy="850124"/>
      </dsp:txXfrm>
    </dsp:sp>
    <dsp:sp modelId="{8AB341D9-67CF-4660-B7C7-232CF0693167}">
      <dsp:nvSpPr>
        <dsp:cNvPr id="0" name=""/>
        <dsp:cNvSpPr/>
      </dsp:nvSpPr>
      <dsp:spPr>
        <a:xfrm rot="5400000">
          <a:off x="5628426" y="-37154"/>
          <a:ext cx="1971754" cy="6771446"/>
        </a:xfrm>
        <a:prstGeom prst="round2SameRect">
          <a:avLst/>
        </a:prstGeom>
        <a:solidFill>
          <a:schemeClr val="accent1">
            <a:alpha val="90000"/>
            <a:tint val="55000"/>
            <a:hueOff val="0"/>
            <a:satOff val="0"/>
            <a:lumOff val="0"/>
            <a:alphaOff val="0"/>
          </a:schemeClr>
        </a:solidFill>
        <a:ln w="127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el-GR" sz="1800" kern="1200" dirty="0" smtClean="0"/>
            <a:t>Η έγκυρη και άμεση ενημέρωση των δυνητικών δικαιούχων σχετικά με τις ευκαιρίες χρηματοδότησης στο πλαίσιο των επιχειρησιακών προγραμμάτων </a:t>
          </a:r>
          <a:endParaRPr lang="el-GR" sz="1800" kern="1200" dirty="0"/>
        </a:p>
        <a:p>
          <a:pPr marL="171450" lvl="1" indent="-171450" algn="l" defTabSz="800100" rtl="0">
            <a:lnSpc>
              <a:spcPct val="90000"/>
            </a:lnSpc>
            <a:spcBef>
              <a:spcPct val="0"/>
            </a:spcBef>
            <a:spcAft>
              <a:spcPct val="15000"/>
            </a:spcAft>
            <a:buChar char="••"/>
          </a:pPr>
          <a:r>
            <a:rPr lang="el-GR" sz="1800" kern="1200" dirty="0" smtClean="0"/>
            <a:t>Η δημοσιοποίηση στους πολίτες της Ένωσης του ρόλου και των επιτευγμάτων της πολιτικής για τη συνοχή, καθώς και το έργο &amp; επιτεύγματα των Ταμείων. </a:t>
          </a:r>
          <a:endParaRPr lang="el-GR" sz="1800" kern="1200" dirty="0"/>
        </a:p>
      </dsp:txBody>
      <dsp:txXfrm rot="-5400000">
        <a:off x="3228581" y="2458945"/>
        <a:ext cx="6675193" cy="1779248"/>
      </dsp:txXfrm>
    </dsp:sp>
    <dsp:sp modelId="{00816649-9853-42C5-A6DE-469BD53E7C09}">
      <dsp:nvSpPr>
        <dsp:cNvPr id="0" name=""/>
        <dsp:cNvSpPr/>
      </dsp:nvSpPr>
      <dsp:spPr>
        <a:xfrm>
          <a:off x="4900" y="2392292"/>
          <a:ext cx="3223679" cy="1912552"/>
        </a:xfrm>
        <a:prstGeom prst="roundRect">
          <a:avLst/>
        </a:prstGeom>
        <a:solidFill>
          <a:schemeClr val="tx2">
            <a:lumMod val="7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l-GR" sz="2000" kern="1200" dirty="0" smtClean="0"/>
            <a:t>Στο πλαίσιο αυτό, ο ρόλος της επικοινωνίας είναι ιδιαίτερα σημαντικός ώστε να διασφαλιστεί: </a:t>
          </a:r>
          <a:endParaRPr lang="el-GR" sz="2000" kern="1200" dirty="0"/>
        </a:p>
      </dsp:txBody>
      <dsp:txXfrm>
        <a:off x="98263" y="2485655"/>
        <a:ext cx="3036953" cy="17258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42517-CDCF-4DD0-94DA-C17966AFF72D}">
      <dsp:nvSpPr>
        <dsp:cNvPr id="0" name=""/>
        <dsp:cNvSpPr/>
      </dsp:nvSpPr>
      <dsp:spPr>
        <a:xfrm>
          <a:off x="0" y="360039"/>
          <a:ext cx="5976664" cy="491344"/>
        </a:xfrm>
        <a:prstGeom prst="roundRect">
          <a:avLst/>
        </a:prstGeom>
        <a:solidFill>
          <a:srgbClr val="F69008"/>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l-GR" sz="1400" kern="1200" dirty="0" smtClean="0"/>
            <a:t>Για το ΕΠ Πελοποννήσου, μπορεί να αναζητηθεί στην διεύθυνση: </a:t>
          </a:r>
          <a:r>
            <a:rPr lang="fr-FR" sz="1400" kern="1200" dirty="0" smtClean="0">
              <a:solidFill>
                <a:schemeClr val="accent6">
                  <a:lumMod val="75000"/>
                </a:schemeClr>
              </a:solidFill>
            </a:rPr>
            <a:t>http://www.eydpelop.gr/2014-2020/dimosiotita/ypochreosis-dikeouchon/</a:t>
          </a:r>
          <a:endParaRPr lang="el-GR" sz="1400" kern="1200" dirty="0">
            <a:solidFill>
              <a:schemeClr val="accent6">
                <a:lumMod val="75000"/>
              </a:schemeClr>
            </a:solidFill>
          </a:endParaRPr>
        </a:p>
      </dsp:txBody>
      <dsp:txXfrm>
        <a:off x="23985" y="384024"/>
        <a:ext cx="5928694" cy="4433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E47699-16E4-4892-BBFB-0C2239833597}">
      <dsp:nvSpPr>
        <dsp:cNvPr id="0" name=""/>
        <dsp:cNvSpPr/>
      </dsp:nvSpPr>
      <dsp:spPr>
        <a:xfrm>
          <a:off x="0" y="16026"/>
          <a:ext cx="9601200" cy="1208107"/>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l-GR" sz="1600" kern="1200" dirty="0" smtClean="0"/>
            <a:t>Στην παρούσα περίοδο είναι απαραίτητο </a:t>
          </a:r>
          <a:r>
            <a:rPr lang="el-GR" sz="1600" b="1" kern="1200" dirty="0" smtClean="0"/>
            <a:t>να ενισχυθεί η συνοχή και η συνάφεια της επικοινωνίας σε επίπεδο επιχειρησιακών προγραμμάτων</a:t>
          </a:r>
          <a:r>
            <a:rPr lang="el-GR" sz="1600" kern="1200" dirty="0" smtClean="0"/>
            <a:t>, ώστε να αποφευχθεί το φαινόμενο της αποσπασματικότητας στην επικοινωνία των συγχρηματοδοτούμενων προγραμμάτων. </a:t>
          </a:r>
          <a:endParaRPr lang="el-GR" sz="1600" kern="1200" dirty="0"/>
        </a:p>
      </dsp:txBody>
      <dsp:txXfrm>
        <a:off x="58975" y="75001"/>
        <a:ext cx="9483250" cy="109015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0C6B8B-51EC-433F-AFE9-97119D02F065}">
      <dsp:nvSpPr>
        <dsp:cNvPr id="0" name=""/>
        <dsp:cNvSpPr/>
      </dsp:nvSpPr>
      <dsp:spPr>
        <a:xfrm>
          <a:off x="0" y="93013"/>
          <a:ext cx="1584175" cy="6060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l-GR" sz="1400" kern="1200" dirty="0" smtClean="0"/>
            <a:t>Επικοινωνιακός Οδηγός </a:t>
          </a:r>
          <a:endParaRPr lang="el-GR" sz="1400" kern="1200" dirty="0"/>
        </a:p>
      </dsp:txBody>
      <dsp:txXfrm>
        <a:off x="29585" y="122598"/>
        <a:ext cx="1525005" cy="54689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0C6B8B-51EC-433F-AFE9-97119D02F065}">
      <dsp:nvSpPr>
        <dsp:cNvPr id="0" name=""/>
        <dsp:cNvSpPr/>
      </dsp:nvSpPr>
      <dsp:spPr>
        <a:xfrm>
          <a:off x="0" y="93013"/>
          <a:ext cx="1584175" cy="6060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l-GR" sz="1400" kern="1200" dirty="0" smtClean="0"/>
            <a:t>Επικοινωνιακός Οδηγός </a:t>
          </a:r>
          <a:endParaRPr lang="el-GR" sz="1400" kern="1200" dirty="0"/>
        </a:p>
      </dsp:txBody>
      <dsp:txXfrm>
        <a:off x="29585" y="122598"/>
        <a:ext cx="1525005" cy="54689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Πλαίσιο κράτησης θέσης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el-GR" sz="1200"/>
            </a:lvl1pPr>
          </a:lstStyle>
          <a:p>
            <a:endParaRPr lang="el-GR"/>
          </a:p>
        </p:txBody>
      </p:sp>
      <p:sp>
        <p:nvSpPr>
          <p:cNvPr id="3" name="Πλαίσιο κράτησης θέσης ημερομηνίας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latinLnBrk="0">
              <a:defRPr lang="el-GR" sz="1200"/>
            </a:lvl1pPr>
          </a:lstStyle>
          <a:p>
            <a:fld id="{004A8D02-4E65-4CCD-8312-4AB164C6C77D}" type="datetimeFigureOut">
              <a:rPr lang="el-GR"/>
              <a:pPr/>
              <a:t>13/11/2018</a:t>
            </a:fld>
            <a:endParaRPr lang="el-GR"/>
          </a:p>
        </p:txBody>
      </p:sp>
      <p:sp>
        <p:nvSpPr>
          <p:cNvPr id="4" name="Πλαίσιο κράτησης θέσης υποσέλιδου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latinLnBrk="0">
              <a:defRPr lang="el-GR" sz="1200"/>
            </a:lvl1pPr>
          </a:lstStyle>
          <a:p>
            <a:endParaRPr lang="el-GR"/>
          </a:p>
        </p:txBody>
      </p:sp>
      <p:sp>
        <p:nvSpPr>
          <p:cNvPr id="5" name="Πλαίσιο κράτησης θέσης αριθμού διαφάνειας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latinLnBrk="0">
              <a:defRPr lang="el-GR" sz="1200"/>
            </a:lvl1pPr>
          </a:lstStyle>
          <a:p>
            <a:fld id="{7C119DBA-4540-49B3-8FA9-6259387ECF9E}" type="slidenum">
              <a:rPr lang="el-GR"/>
              <a:pPr/>
              <a:t>‹#›</a:t>
            </a:fld>
            <a:endParaRPr lang="el-GR"/>
          </a:p>
        </p:txBody>
      </p:sp>
    </p:spTree>
    <p:extLst>
      <p:ext uri="{BB962C8B-B14F-4D97-AF65-F5344CB8AC3E}">
        <p14:creationId xmlns:p14="http://schemas.microsoft.com/office/powerpoint/2010/main" val="35876198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Πλαίσιο κράτησης θέσης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el-GR" sz="1200"/>
            </a:lvl1pPr>
          </a:lstStyle>
          <a:p>
            <a:endParaRPr lang="el-GR"/>
          </a:p>
        </p:txBody>
      </p:sp>
      <p:sp>
        <p:nvSpPr>
          <p:cNvPr id="3" name="Πλαίσιο κράτησης θέσης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el-GR" sz="1200"/>
            </a:lvl1pPr>
          </a:lstStyle>
          <a:p>
            <a:fld id="{67A755D9-D361-47B8-9652-3B4EA9776CE5}" type="datetimeFigureOut">
              <a:rPr lang="el-GR"/>
              <a:pPr/>
              <a:t>13/11/2018</a:t>
            </a:fld>
            <a:endParaRPr lang="el-GR"/>
          </a:p>
        </p:txBody>
      </p:sp>
      <p:sp>
        <p:nvSpPr>
          <p:cNvPr id="4" name="Πλαίσιο κράτησης θέσης εικόνας διαφάνειας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Πλαίσιο κράτησης θέσης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a:t>Κάντε κλικ για να επεξεργαστείτε τα στυλ υποδείγματος κειμένου</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Πλαίσιο κράτησης θέσης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el-GR" sz="1200"/>
            </a:lvl1pPr>
          </a:lstStyle>
          <a:p>
            <a:endParaRPr lang="el-GR"/>
          </a:p>
        </p:txBody>
      </p:sp>
      <p:sp>
        <p:nvSpPr>
          <p:cNvPr id="7" name="Πλαίσιο κράτησης θέσης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el-GR" sz="1200"/>
            </a:lvl1pPr>
          </a:lstStyle>
          <a:p>
            <a:fld id="{E3B36274-F2B9-4C45-BBB4-0EDF4CD651A7}" type="slidenum">
              <a:rPr/>
              <a:pPr/>
              <a:t>‹#›</a:t>
            </a:fld>
            <a:endParaRPr lang="el-GR"/>
          </a:p>
        </p:txBody>
      </p:sp>
    </p:spTree>
    <p:extLst>
      <p:ext uri="{BB962C8B-B14F-4D97-AF65-F5344CB8AC3E}">
        <p14:creationId xmlns:p14="http://schemas.microsoft.com/office/powerpoint/2010/main" val="2147688584"/>
      </p:ext>
    </p:extLst>
  </p:cSld>
  <p:clrMap bg1="lt1" tx1="dk1" bg2="lt2" tx2="dk2" accent1="accent1" accent2="accent2" accent3="accent3" accent4="accent4" accent5="accent5" accent6="accent6" hlink="hlink" folHlink="folHlink"/>
  <p:notesStyle>
    <a:lvl1pPr marL="0" algn="l" defTabSz="914400" rtl="0" eaLnBrk="1" latinLnBrk="0" hangingPunct="1">
      <a:defRPr lang="el-GR" sz="1200" kern="1200">
        <a:solidFill>
          <a:schemeClr val="tx1"/>
        </a:solidFill>
        <a:latin typeface="+mn-lt"/>
        <a:ea typeface="+mn-ea"/>
        <a:cs typeface="+mn-cs"/>
      </a:defRPr>
    </a:lvl1pPr>
    <a:lvl2pPr marL="457200" algn="l" defTabSz="914400" rtl="0" eaLnBrk="1" latinLnBrk="0" hangingPunct="1">
      <a:defRPr lang="el-GR" sz="1200" kern="1200">
        <a:solidFill>
          <a:schemeClr val="tx1"/>
        </a:solidFill>
        <a:latin typeface="+mn-lt"/>
        <a:ea typeface="+mn-ea"/>
        <a:cs typeface="+mn-cs"/>
      </a:defRPr>
    </a:lvl2pPr>
    <a:lvl3pPr marL="914400" algn="l" defTabSz="914400" rtl="0" eaLnBrk="1" latinLnBrk="0" hangingPunct="1">
      <a:defRPr lang="el-GR" sz="1200" kern="1200">
        <a:solidFill>
          <a:schemeClr val="tx1"/>
        </a:solidFill>
        <a:latin typeface="+mn-lt"/>
        <a:ea typeface="+mn-ea"/>
        <a:cs typeface="+mn-cs"/>
      </a:defRPr>
    </a:lvl3pPr>
    <a:lvl4pPr marL="1371600" algn="l" defTabSz="914400" rtl="0" eaLnBrk="1" latinLnBrk="0" hangingPunct="1">
      <a:defRPr lang="el-GR" sz="1200" kern="1200">
        <a:solidFill>
          <a:schemeClr val="tx1"/>
        </a:solidFill>
        <a:latin typeface="+mn-lt"/>
        <a:ea typeface="+mn-ea"/>
        <a:cs typeface="+mn-cs"/>
      </a:defRPr>
    </a:lvl4pPr>
    <a:lvl5pPr marL="1828800" algn="l" defTabSz="914400" rtl="0" eaLnBrk="1" latinLnBrk="0" hangingPunct="1">
      <a:defRPr lang="el-GR" sz="1200" kern="1200">
        <a:solidFill>
          <a:schemeClr val="tx1"/>
        </a:solidFill>
        <a:latin typeface="+mn-lt"/>
        <a:ea typeface="+mn-ea"/>
        <a:cs typeface="+mn-cs"/>
      </a:defRPr>
    </a:lvl5pPr>
    <a:lvl6pPr marL="2286000" algn="l" defTabSz="914400" rtl="0" eaLnBrk="1" latinLnBrk="0" hangingPunct="1">
      <a:defRPr lang="el-GR" sz="1200" kern="1200">
        <a:solidFill>
          <a:schemeClr val="tx1"/>
        </a:solidFill>
        <a:latin typeface="+mn-lt"/>
        <a:ea typeface="+mn-ea"/>
        <a:cs typeface="+mn-cs"/>
      </a:defRPr>
    </a:lvl6pPr>
    <a:lvl7pPr marL="2743200" algn="l" defTabSz="914400" rtl="0" eaLnBrk="1" latinLnBrk="0" hangingPunct="1">
      <a:defRPr lang="el-GR" sz="1200" kern="1200">
        <a:solidFill>
          <a:schemeClr val="tx1"/>
        </a:solidFill>
        <a:latin typeface="+mn-lt"/>
        <a:ea typeface="+mn-ea"/>
        <a:cs typeface="+mn-cs"/>
      </a:defRPr>
    </a:lvl7pPr>
    <a:lvl8pPr marL="3200400" algn="l" defTabSz="914400" rtl="0" eaLnBrk="1" latinLnBrk="0" hangingPunct="1">
      <a:defRPr lang="el-GR" sz="1200" kern="1200">
        <a:solidFill>
          <a:schemeClr val="tx1"/>
        </a:solidFill>
        <a:latin typeface="+mn-lt"/>
        <a:ea typeface="+mn-ea"/>
        <a:cs typeface="+mn-cs"/>
      </a:defRPr>
    </a:lvl8pPr>
    <a:lvl9pPr marL="3657600" algn="l" defTabSz="914400" rtl="0" eaLnBrk="1" latinLnBrk="0" hangingPunct="1">
      <a:defRPr lang="el-G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Πλαίσιο κράτησης θέσης εικόνας διαφάνειας 1"/>
          <p:cNvSpPr>
            <a:spLocks noGrp="1" noRot="1" noChangeAspect="1"/>
          </p:cNvSpPr>
          <p:nvPr>
            <p:ph type="sldImg"/>
          </p:nvPr>
        </p:nvSpPr>
        <p:spPr/>
      </p:sp>
      <p:sp>
        <p:nvSpPr>
          <p:cNvPr id="3" name="Πλαίσιο κράτησης θέσης σημειώσεων 2"/>
          <p:cNvSpPr>
            <a:spLocks noGrp="1"/>
          </p:cNvSpPr>
          <p:nvPr>
            <p:ph type="body" idx="1"/>
          </p:nvPr>
        </p:nvSpPr>
        <p:spPr/>
        <p:txBody>
          <a:bodyPr/>
          <a:lstStyle/>
          <a:p>
            <a:endParaRPr lang="el-GR"/>
          </a:p>
        </p:txBody>
      </p:sp>
      <p:sp>
        <p:nvSpPr>
          <p:cNvPr id="4" name="Πλαίσιο κράτησης θέσης αριθμού διαφάνειας 3"/>
          <p:cNvSpPr>
            <a:spLocks noGrp="1"/>
          </p:cNvSpPr>
          <p:nvPr>
            <p:ph type="sldNum" sz="quarter" idx="10"/>
          </p:nvPr>
        </p:nvSpPr>
        <p:spPr/>
        <p:txBody>
          <a:bodyPr/>
          <a:lstStyle/>
          <a:p>
            <a:fld id="{E3B36274-F2B9-4C45-BBB4-0EDF4CD651A7}" type="slidenum">
              <a:rPr lang="el-GR"/>
              <a:pPr/>
              <a:t>1</a:t>
            </a:fld>
            <a:endParaRPr lang="el-GR"/>
          </a:p>
        </p:txBody>
      </p:sp>
    </p:spTree>
    <p:extLst>
      <p:ext uri="{BB962C8B-B14F-4D97-AF65-F5344CB8AC3E}">
        <p14:creationId xmlns:p14="http://schemas.microsoft.com/office/powerpoint/2010/main" val="1245023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Πλαίσιο κράτησης θέσης εικόνας διαφάνειας 1"/>
          <p:cNvSpPr>
            <a:spLocks noGrp="1" noRot="1" noChangeAspect="1"/>
          </p:cNvSpPr>
          <p:nvPr>
            <p:ph type="sldImg"/>
          </p:nvPr>
        </p:nvSpPr>
        <p:spPr/>
      </p:sp>
      <p:sp>
        <p:nvSpPr>
          <p:cNvPr id="3" name="Πλαίσιο κράτησης θέσης σημειώσεων 2"/>
          <p:cNvSpPr>
            <a:spLocks noGrp="1"/>
          </p:cNvSpPr>
          <p:nvPr>
            <p:ph type="body" idx="1"/>
          </p:nvPr>
        </p:nvSpPr>
        <p:spPr/>
        <p:txBody>
          <a:bodyPr/>
          <a:lstStyle/>
          <a:p>
            <a:endParaRPr lang="el-GR"/>
          </a:p>
        </p:txBody>
      </p:sp>
      <p:sp>
        <p:nvSpPr>
          <p:cNvPr id="4" name="Πλαίσιο κράτησης θέσης αριθμού διαφάνειας 3"/>
          <p:cNvSpPr>
            <a:spLocks noGrp="1"/>
          </p:cNvSpPr>
          <p:nvPr>
            <p:ph type="sldNum" sz="quarter" idx="10"/>
          </p:nvPr>
        </p:nvSpPr>
        <p:spPr/>
        <p:txBody>
          <a:bodyPr/>
          <a:lstStyle/>
          <a:p>
            <a:fld id="{E3B36274-F2B9-4C45-BBB4-0EDF4CD651A7}" type="slidenum">
              <a:rPr lang="el-GR"/>
              <a:pPr/>
              <a:t>2</a:t>
            </a:fld>
            <a:endParaRPr lang="el-GR"/>
          </a:p>
        </p:txBody>
      </p:sp>
    </p:spTree>
    <p:extLst>
      <p:ext uri="{BB962C8B-B14F-4D97-AF65-F5344CB8AC3E}">
        <p14:creationId xmlns:p14="http://schemas.microsoft.com/office/powerpoint/2010/main" val="27865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Πλαίσιο κράτησης θέσης εικόνας διαφάνειας 1"/>
          <p:cNvSpPr>
            <a:spLocks noGrp="1" noRot="1" noChangeAspect="1"/>
          </p:cNvSpPr>
          <p:nvPr>
            <p:ph type="sldImg"/>
          </p:nvPr>
        </p:nvSpPr>
        <p:spPr/>
      </p:sp>
      <p:sp>
        <p:nvSpPr>
          <p:cNvPr id="3" name="Πλαίσιο κράτησης θέσης σημειώσεων 2"/>
          <p:cNvSpPr>
            <a:spLocks noGrp="1"/>
          </p:cNvSpPr>
          <p:nvPr>
            <p:ph type="body" idx="1"/>
          </p:nvPr>
        </p:nvSpPr>
        <p:spPr/>
        <p:txBody>
          <a:bodyPr/>
          <a:lstStyle/>
          <a:p>
            <a:endParaRPr lang="el-GR"/>
          </a:p>
        </p:txBody>
      </p:sp>
      <p:sp>
        <p:nvSpPr>
          <p:cNvPr id="4" name="Πλαίσιο κράτησης θέσης αριθμού διαφάνειας 3"/>
          <p:cNvSpPr>
            <a:spLocks noGrp="1"/>
          </p:cNvSpPr>
          <p:nvPr>
            <p:ph type="sldNum" sz="quarter" idx="10"/>
          </p:nvPr>
        </p:nvSpPr>
        <p:spPr/>
        <p:txBody>
          <a:bodyPr/>
          <a:lstStyle/>
          <a:p>
            <a:fld id="{E3B36274-F2B9-4C45-BBB4-0EDF4CD651A7}" type="slidenum">
              <a:rPr lang="el-GR"/>
              <a:pPr/>
              <a:t>3</a:t>
            </a:fld>
            <a:endParaRPr lang="el-GR"/>
          </a:p>
        </p:txBody>
      </p:sp>
    </p:spTree>
    <p:extLst>
      <p:ext uri="{BB962C8B-B14F-4D97-AF65-F5344CB8AC3E}">
        <p14:creationId xmlns:p14="http://schemas.microsoft.com/office/powerpoint/2010/main" val="1245023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Πλαίσιο κράτησης θέσης εικόνας διαφάνειας 1"/>
          <p:cNvSpPr>
            <a:spLocks noGrp="1" noRot="1" noChangeAspect="1"/>
          </p:cNvSpPr>
          <p:nvPr>
            <p:ph type="sldImg"/>
          </p:nvPr>
        </p:nvSpPr>
        <p:spPr/>
      </p:sp>
      <p:sp>
        <p:nvSpPr>
          <p:cNvPr id="3" name="Πλαίσιο κράτησης θέσης σημειώσεων 2"/>
          <p:cNvSpPr>
            <a:spLocks noGrp="1"/>
          </p:cNvSpPr>
          <p:nvPr>
            <p:ph type="body" idx="1"/>
          </p:nvPr>
        </p:nvSpPr>
        <p:spPr/>
        <p:txBody>
          <a:bodyPr/>
          <a:lstStyle/>
          <a:p>
            <a:endParaRPr lang="el-GR"/>
          </a:p>
        </p:txBody>
      </p:sp>
      <p:sp>
        <p:nvSpPr>
          <p:cNvPr id="4" name="Πλαίσιο κράτησης θέσης αριθμού διαφάνειας 3"/>
          <p:cNvSpPr>
            <a:spLocks noGrp="1"/>
          </p:cNvSpPr>
          <p:nvPr>
            <p:ph type="sldNum" sz="quarter" idx="10"/>
          </p:nvPr>
        </p:nvSpPr>
        <p:spPr/>
        <p:txBody>
          <a:bodyPr/>
          <a:lstStyle/>
          <a:p>
            <a:fld id="{E3B36274-F2B9-4C45-BBB4-0EDF4CD651A7}" type="slidenum">
              <a:rPr lang="el-GR"/>
              <a:pPr/>
              <a:t>4</a:t>
            </a:fld>
            <a:endParaRPr lang="el-GR"/>
          </a:p>
        </p:txBody>
      </p:sp>
    </p:spTree>
    <p:extLst>
      <p:ext uri="{BB962C8B-B14F-4D97-AF65-F5344CB8AC3E}">
        <p14:creationId xmlns:p14="http://schemas.microsoft.com/office/powerpoint/2010/main" val="1245023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Πλαίσιο κράτησης θέσης εικόνας διαφάνειας 1"/>
          <p:cNvSpPr>
            <a:spLocks noGrp="1" noRot="1" noChangeAspect="1"/>
          </p:cNvSpPr>
          <p:nvPr>
            <p:ph type="sldImg"/>
          </p:nvPr>
        </p:nvSpPr>
        <p:spPr/>
      </p:sp>
      <p:sp>
        <p:nvSpPr>
          <p:cNvPr id="3" name="Πλαίσιο κράτησης θέσης σημειώσεων 2"/>
          <p:cNvSpPr>
            <a:spLocks noGrp="1"/>
          </p:cNvSpPr>
          <p:nvPr>
            <p:ph type="body" idx="1"/>
          </p:nvPr>
        </p:nvSpPr>
        <p:spPr/>
        <p:txBody>
          <a:bodyPr/>
          <a:lstStyle/>
          <a:p>
            <a:endParaRPr lang="el-GR"/>
          </a:p>
        </p:txBody>
      </p:sp>
      <p:sp>
        <p:nvSpPr>
          <p:cNvPr id="4" name="Πλαίσιο κράτησης θέσης αριθμού διαφάνειας 3"/>
          <p:cNvSpPr>
            <a:spLocks noGrp="1"/>
          </p:cNvSpPr>
          <p:nvPr>
            <p:ph type="sldNum" sz="quarter" idx="10"/>
          </p:nvPr>
        </p:nvSpPr>
        <p:spPr/>
        <p:txBody>
          <a:bodyPr/>
          <a:lstStyle/>
          <a:p>
            <a:fld id="{E3B36274-F2B9-4C45-BBB4-0EDF4CD651A7}" type="slidenum">
              <a:rPr lang="el-GR"/>
              <a:pPr/>
              <a:t>5</a:t>
            </a:fld>
            <a:endParaRPr lang="el-GR"/>
          </a:p>
        </p:txBody>
      </p:sp>
    </p:spTree>
    <p:extLst>
      <p:ext uri="{BB962C8B-B14F-4D97-AF65-F5344CB8AC3E}">
        <p14:creationId xmlns:p14="http://schemas.microsoft.com/office/powerpoint/2010/main" val="278656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Πλαίσιο κράτησης θέσης εικόνας διαφάνειας 1"/>
          <p:cNvSpPr>
            <a:spLocks noGrp="1" noRot="1" noChangeAspect="1"/>
          </p:cNvSpPr>
          <p:nvPr>
            <p:ph type="sldImg"/>
          </p:nvPr>
        </p:nvSpPr>
        <p:spPr/>
      </p:sp>
      <p:sp>
        <p:nvSpPr>
          <p:cNvPr id="3" name="Πλαίσιο κράτησης θέσης σημειώσεων 2"/>
          <p:cNvSpPr>
            <a:spLocks noGrp="1"/>
          </p:cNvSpPr>
          <p:nvPr>
            <p:ph type="body" idx="1"/>
          </p:nvPr>
        </p:nvSpPr>
        <p:spPr/>
        <p:txBody>
          <a:bodyPr/>
          <a:lstStyle/>
          <a:p>
            <a:endParaRPr lang="el-GR"/>
          </a:p>
        </p:txBody>
      </p:sp>
      <p:sp>
        <p:nvSpPr>
          <p:cNvPr id="4" name="Πλαίσιο κράτησης θέσης αριθμού διαφάνειας 3"/>
          <p:cNvSpPr>
            <a:spLocks noGrp="1"/>
          </p:cNvSpPr>
          <p:nvPr>
            <p:ph type="sldNum" sz="quarter" idx="10"/>
          </p:nvPr>
        </p:nvSpPr>
        <p:spPr/>
        <p:txBody>
          <a:bodyPr/>
          <a:lstStyle/>
          <a:p>
            <a:fld id="{E3B36274-F2B9-4C45-BBB4-0EDF4CD651A7}" type="slidenum">
              <a:rPr lang="el-GR"/>
              <a:pPr/>
              <a:t>6</a:t>
            </a:fld>
            <a:endParaRPr lang="el-GR"/>
          </a:p>
        </p:txBody>
      </p:sp>
    </p:spTree>
    <p:extLst>
      <p:ext uri="{BB962C8B-B14F-4D97-AF65-F5344CB8AC3E}">
        <p14:creationId xmlns:p14="http://schemas.microsoft.com/office/powerpoint/2010/main" val="2786567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Τίτλος 1"/>
          <p:cNvSpPr>
            <a:spLocks noGrp="1"/>
          </p:cNvSpPr>
          <p:nvPr>
            <p:ph type="ctrTitle"/>
          </p:nvPr>
        </p:nvSpPr>
        <p:spPr>
          <a:xfrm>
            <a:off x="1522413" y="1371600"/>
            <a:ext cx="9144000" cy="3505200"/>
          </a:xfrm>
        </p:spPr>
        <p:txBody>
          <a:bodyPr>
            <a:noAutofit/>
          </a:bodyPr>
          <a:lstStyle>
            <a:lvl1pPr latinLnBrk="0">
              <a:defRPr lang="el-GR" sz="7200">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Υπότιτλος 2"/>
          <p:cNvSpPr>
            <a:spLocks noGrp="1"/>
          </p:cNvSpPr>
          <p:nvPr>
            <p:ph type="subTitle" idx="1"/>
          </p:nvPr>
        </p:nvSpPr>
        <p:spPr>
          <a:xfrm>
            <a:off x="1522413" y="4953000"/>
            <a:ext cx="8229600" cy="1066800"/>
          </a:xfrm>
        </p:spPr>
        <p:txBody>
          <a:bodyPr>
            <a:normAutofit/>
          </a:bodyPr>
          <a:lstStyle>
            <a:lvl1pPr marL="0" indent="0" algn="l" latinLnBrk="0">
              <a:spcBef>
                <a:spcPts val="0"/>
              </a:spcBef>
              <a:buNone/>
              <a:defRPr lang="el-GR" sz="24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457200" indent="0" algn="ctr" latinLnBrk="0">
              <a:buNone/>
              <a:defRPr lang="el-GR">
                <a:solidFill>
                  <a:schemeClr val="tx1">
                    <a:tint val="75000"/>
                  </a:schemeClr>
                </a:solidFill>
              </a:defRPr>
            </a:lvl2pPr>
            <a:lvl3pPr marL="914400" indent="0" algn="ctr" latinLnBrk="0">
              <a:buNone/>
              <a:defRPr lang="el-GR">
                <a:solidFill>
                  <a:schemeClr val="tx1">
                    <a:tint val="75000"/>
                  </a:schemeClr>
                </a:solidFill>
              </a:defRPr>
            </a:lvl3pPr>
            <a:lvl4pPr marL="1371600" indent="0" algn="ctr" latinLnBrk="0">
              <a:buNone/>
              <a:defRPr lang="el-GR">
                <a:solidFill>
                  <a:schemeClr val="tx1">
                    <a:tint val="75000"/>
                  </a:schemeClr>
                </a:solidFill>
              </a:defRPr>
            </a:lvl4pPr>
            <a:lvl5pPr marL="1828800" indent="0" algn="ctr" latinLnBrk="0">
              <a:buNone/>
              <a:defRPr lang="el-GR">
                <a:solidFill>
                  <a:schemeClr val="tx1">
                    <a:tint val="75000"/>
                  </a:schemeClr>
                </a:solidFill>
              </a:defRPr>
            </a:lvl5pPr>
            <a:lvl6pPr marL="2286000" indent="0" algn="ctr" latinLnBrk="0">
              <a:buNone/>
              <a:defRPr lang="el-GR">
                <a:solidFill>
                  <a:schemeClr val="tx1">
                    <a:tint val="75000"/>
                  </a:schemeClr>
                </a:solidFill>
              </a:defRPr>
            </a:lvl6pPr>
            <a:lvl7pPr marL="2743200" indent="0" algn="ctr" latinLnBrk="0">
              <a:buNone/>
              <a:defRPr lang="el-GR">
                <a:solidFill>
                  <a:schemeClr val="tx1">
                    <a:tint val="75000"/>
                  </a:schemeClr>
                </a:solidFill>
              </a:defRPr>
            </a:lvl7pPr>
            <a:lvl8pPr marL="3200400" indent="0" algn="ctr" latinLnBrk="0">
              <a:buNone/>
              <a:defRPr lang="el-GR">
                <a:solidFill>
                  <a:schemeClr val="tx1">
                    <a:tint val="75000"/>
                  </a:schemeClr>
                </a:solidFill>
              </a:defRPr>
            </a:lvl8pPr>
            <a:lvl9pPr marL="3657600" indent="0" algn="ctr" latinLnBrk="0">
              <a:buNone/>
              <a:defRPr lang="el-GR">
                <a:solidFill>
                  <a:schemeClr val="tx1">
                    <a:tint val="75000"/>
                  </a:schemeClr>
                </a:solidFill>
              </a:defRPr>
            </a:lvl9pPr>
          </a:lstStyle>
          <a:p>
            <a:r>
              <a:rPr lang="el-GR" smtClean="0"/>
              <a:t>Στυλ κύριου υπότιτλου</a:t>
            </a:r>
            <a:endParaRPr lang="el-GR"/>
          </a:p>
        </p:txBody>
      </p:sp>
      <p:sp>
        <p:nvSpPr>
          <p:cNvPr id="4" name="Πλαίσιο κράτησης θέσης ημερομηνίας 3"/>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5" name="Πλαίσιο κράτησης θέσης υποσέλιδου 4"/>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6" name="Πλαίσιο κράτησης θέσης αριθμού διαφάνειας 5"/>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2856865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Σύμβολο κράτησης θέσης κατακόρυφου κειμένου 2"/>
          <p:cNvSpPr>
            <a:spLocks noGrp="1"/>
          </p:cNvSpPr>
          <p:nvPr>
            <p:ph type="body" orient="vert" idx="1"/>
          </p:nvPr>
        </p:nvSpPr>
        <p:spPr/>
        <p:txBody>
          <a:bodyPr vert="eaVert"/>
          <a:lstStyle>
            <a:lvl1pPr>
              <a:defRPr>
                <a:latin typeface="Segoe UI" panose="020B0502040204020203" pitchFamily="34" charset="0"/>
                <a:ea typeface="Segoe UI" panose="020B0502040204020203" pitchFamily="34" charset="0"/>
                <a:cs typeface="Segoe UI" panose="020B0502040204020203" pitchFamily="34" charset="0"/>
              </a:defRPr>
            </a:lvl1pPr>
            <a:lvl2pPr>
              <a:defRPr>
                <a:latin typeface="Segoe UI" panose="020B0502040204020203" pitchFamily="34" charset="0"/>
                <a:ea typeface="Segoe UI" panose="020B0502040204020203" pitchFamily="34" charset="0"/>
                <a:cs typeface="Segoe UI" panose="020B0502040204020203" pitchFamily="34" charset="0"/>
              </a:defRPr>
            </a:lvl2pPr>
            <a:lvl3pPr>
              <a:defRPr>
                <a:latin typeface="Segoe UI" panose="020B0502040204020203" pitchFamily="34" charset="0"/>
                <a:ea typeface="Segoe UI" panose="020B0502040204020203" pitchFamily="34" charset="0"/>
                <a:cs typeface="Segoe UI" panose="020B0502040204020203" pitchFamily="34" charset="0"/>
              </a:defRPr>
            </a:lvl3pPr>
            <a:lvl4pPr>
              <a:defRPr>
                <a:latin typeface="Segoe UI" panose="020B0502040204020203" pitchFamily="34" charset="0"/>
                <a:ea typeface="Segoe UI" panose="020B0502040204020203" pitchFamily="34" charset="0"/>
                <a:cs typeface="Segoe UI" panose="020B0502040204020203" pitchFamily="34" charset="0"/>
              </a:defRPr>
            </a:lvl4pPr>
            <a:lvl5pPr latinLnBrk="0">
              <a:defRPr lang="el-GR">
                <a:latin typeface="Segoe UI" panose="020B0502040204020203" pitchFamily="34" charset="0"/>
                <a:ea typeface="Segoe UI" panose="020B0502040204020203" pitchFamily="34" charset="0"/>
                <a:cs typeface="Segoe UI" panose="020B0502040204020203" pitchFamily="34" charset="0"/>
              </a:defRPr>
            </a:lvl5pPr>
            <a:lvl6pPr latinLnBrk="0">
              <a:defRPr lang="el-GR" baseline="0"/>
            </a:lvl6pPr>
            <a:lvl7pPr latinLnBrk="0">
              <a:defRPr lang="el-GR" baseline="0"/>
            </a:lvl7pPr>
            <a:lvl8pPr latinLnBrk="0">
              <a:defRPr lang="el-GR" baseline="0"/>
            </a:lvl8pPr>
            <a:lvl9pPr latinLnBrk="0">
              <a:defRPr lang="el-GR" baseline="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Πλαίσιο κράτησης θέσης ημερομηνίας 3"/>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5" name="Πλαίσιο κράτησης θέσης υποσέλιδου 4"/>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6" name="Πλαίσιο κράτησης θέσης αριθμού διαφάνειας 5"/>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18422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9752012" y="533400"/>
            <a:ext cx="1371600" cy="5592764"/>
          </a:xfrm>
        </p:spPr>
        <p:txBody>
          <a:bodyPr vert="eaVert"/>
          <a:lstStyle>
            <a:lvl1pPr>
              <a:defRPr>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Σύμβολο κράτησης θέσης κατακόρυφου κειμένου 2"/>
          <p:cNvSpPr>
            <a:spLocks noGrp="1"/>
          </p:cNvSpPr>
          <p:nvPr>
            <p:ph type="body" orient="vert" idx="1"/>
          </p:nvPr>
        </p:nvSpPr>
        <p:spPr>
          <a:xfrm>
            <a:off x="1522411" y="533400"/>
            <a:ext cx="8077201" cy="5592764"/>
          </a:xfrm>
        </p:spPr>
        <p:txBody>
          <a:bodyPr vert="eaVert"/>
          <a:lstStyle>
            <a:lvl1pPr>
              <a:defRPr>
                <a:latin typeface="Segoe UI" panose="020B0502040204020203" pitchFamily="34" charset="0"/>
                <a:ea typeface="Segoe UI" panose="020B0502040204020203" pitchFamily="34" charset="0"/>
                <a:cs typeface="Segoe UI" panose="020B0502040204020203" pitchFamily="34" charset="0"/>
              </a:defRPr>
            </a:lvl1pPr>
            <a:lvl2pPr>
              <a:defRPr>
                <a:latin typeface="Segoe UI" panose="020B0502040204020203" pitchFamily="34" charset="0"/>
                <a:ea typeface="Segoe UI" panose="020B0502040204020203" pitchFamily="34" charset="0"/>
                <a:cs typeface="Segoe UI" panose="020B0502040204020203" pitchFamily="34" charset="0"/>
              </a:defRPr>
            </a:lvl2pPr>
            <a:lvl3pPr>
              <a:defRPr>
                <a:latin typeface="Segoe UI" panose="020B0502040204020203" pitchFamily="34" charset="0"/>
                <a:ea typeface="Segoe UI" panose="020B0502040204020203" pitchFamily="34" charset="0"/>
                <a:cs typeface="Segoe UI" panose="020B0502040204020203" pitchFamily="34" charset="0"/>
              </a:defRPr>
            </a:lvl3pPr>
            <a:lvl4pPr>
              <a:defRPr>
                <a:latin typeface="Segoe UI" panose="020B0502040204020203" pitchFamily="34" charset="0"/>
                <a:ea typeface="Segoe UI" panose="020B0502040204020203" pitchFamily="34" charset="0"/>
                <a:cs typeface="Segoe UI" panose="020B0502040204020203" pitchFamily="34" charset="0"/>
              </a:defRPr>
            </a:lvl4pPr>
            <a:lvl5pPr latinLnBrk="0">
              <a:defRPr lang="el-GR">
                <a:latin typeface="Segoe UI" panose="020B0502040204020203" pitchFamily="34" charset="0"/>
                <a:ea typeface="Segoe UI" panose="020B0502040204020203" pitchFamily="34" charset="0"/>
                <a:cs typeface="Segoe UI" panose="020B0502040204020203" pitchFamily="34" charset="0"/>
              </a:defRPr>
            </a:lvl5pPr>
            <a:lvl6pPr latinLnBrk="0">
              <a:defRPr lang="el-GR"/>
            </a:lvl6pPr>
            <a:lvl7pPr latinLnBrk="0">
              <a:defRPr lang="el-GR"/>
            </a:lvl7pPr>
            <a:lvl8pPr latinLnBrk="0">
              <a:defRPr lang="el-GR"/>
            </a:lvl8pPr>
            <a:lvl9pPr latinLnBrk="0">
              <a:defRPr lang="el-GR"/>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Πλαίσιο κράτησης θέσης ημερομηνίας 3"/>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5" name="Πλαίσιο κράτησης θέσης υποσέλιδου 4"/>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6" name="Πλαίσιο κράτησης θέσης αριθμού διαφάνειας 5"/>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155018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Σύμβολο κράτησης θέσης περιεχομένου 2"/>
          <p:cNvSpPr>
            <a:spLocks noGrp="1"/>
          </p:cNvSpPr>
          <p:nvPr>
            <p:ph idx="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vl2pPr>
              <a:defRPr>
                <a:latin typeface="Segoe UI" panose="020B0502040204020203" pitchFamily="34" charset="0"/>
                <a:ea typeface="Segoe UI" panose="020B0502040204020203" pitchFamily="34" charset="0"/>
                <a:cs typeface="Segoe UI" panose="020B0502040204020203" pitchFamily="34" charset="0"/>
              </a:defRPr>
            </a:lvl2pPr>
            <a:lvl3pPr>
              <a:defRPr>
                <a:latin typeface="Segoe UI" panose="020B0502040204020203" pitchFamily="34" charset="0"/>
                <a:ea typeface="Segoe UI" panose="020B0502040204020203" pitchFamily="34" charset="0"/>
                <a:cs typeface="Segoe UI" panose="020B0502040204020203" pitchFamily="34" charset="0"/>
              </a:defRPr>
            </a:lvl3pPr>
            <a:lvl4pPr>
              <a:defRPr>
                <a:latin typeface="Segoe UI" panose="020B0502040204020203" pitchFamily="34" charset="0"/>
                <a:ea typeface="Segoe UI" panose="020B0502040204020203" pitchFamily="34" charset="0"/>
                <a:cs typeface="Segoe UI" panose="020B0502040204020203" pitchFamily="34" charset="0"/>
              </a:defRPr>
            </a:lvl4pPr>
            <a:lvl5pPr latinLnBrk="0">
              <a:defRPr lang="el-GR">
                <a:latin typeface="Segoe UI" panose="020B0502040204020203" pitchFamily="34" charset="0"/>
                <a:ea typeface="Segoe UI" panose="020B0502040204020203" pitchFamily="34" charset="0"/>
                <a:cs typeface="Segoe UI" panose="020B0502040204020203" pitchFamily="34" charset="0"/>
              </a:defRPr>
            </a:lvl5pPr>
            <a:lvl6pPr latinLnBrk="0">
              <a:defRPr lang="el-GR" baseline="0"/>
            </a:lvl6pPr>
            <a:lvl7pPr latinLnBrk="0">
              <a:defRPr lang="el-GR" baseline="0"/>
            </a:lvl7pPr>
            <a:lvl8pPr latinLnBrk="0">
              <a:defRPr lang="el-GR" baseline="0"/>
            </a:lvl8pPr>
            <a:lvl9pPr latinLnBrk="0">
              <a:defRPr lang="el-GR" baseline="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Πλαίσιο κράτησης θέσης ημερομηνίας 3"/>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5" name="Πλαίσιο κράτησης θέσης υποσέλιδου 4"/>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6" name="Πλαίσιο κράτησης θέσης αριθμού διαφάνειας 5"/>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129945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1522414" y="2514601"/>
            <a:ext cx="9144000" cy="2819400"/>
          </a:xfrm>
        </p:spPr>
        <p:txBody>
          <a:bodyPr anchor="b">
            <a:noAutofit/>
          </a:bodyPr>
          <a:lstStyle>
            <a:lvl1pPr algn="l" latinLnBrk="0">
              <a:defRPr lang="el-GR" sz="6600" b="0" i="0" cap="none" baseline="0">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Πλαίσιο κράτησης θέσης κειμένου 2"/>
          <p:cNvSpPr>
            <a:spLocks noGrp="1"/>
          </p:cNvSpPr>
          <p:nvPr>
            <p:ph type="body" idx="1"/>
          </p:nvPr>
        </p:nvSpPr>
        <p:spPr>
          <a:xfrm>
            <a:off x="1522413" y="990600"/>
            <a:ext cx="8229600" cy="1143000"/>
          </a:xfrm>
        </p:spPr>
        <p:txBody>
          <a:bodyPr anchor="t">
            <a:normAutofit/>
          </a:bodyPr>
          <a:lstStyle>
            <a:lvl1pPr marL="0" indent="0" latinLnBrk="0">
              <a:spcBef>
                <a:spcPts val="0"/>
              </a:spcBef>
              <a:buNone/>
              <a:defRPr lang="el-GR" sz="24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457200" indent="0" latinLnBrk="0">
              <a:buNone/>
              <a:defRPr lang="el-GR" sz="1800">
                <a:solidFill>
                  <a:schemeClr val="tx1">
                    <a:tint val="75000"/>
                  </a:schemeClr>
                </a:solidFill>
              </a:defRPr>
            </a:lvl2pPr>
            <a:lvl3pPr marL="914400" indent="0" latinLnBrk="0">
              <a:buNone/>
              <a:defRPr lang="el-GR" sz="1600">
                <a:solidFill>
                  <a:schemeClr val="tx1">
                    <a:tint val="75000"/>
                  </a:schemeClr>
                </a:solidFill>
              </a:defRPr>
            </a:lvl3pPr>
            <a:lvl4pPr marL="1371600" indent="0" latinLnBrk="0">
              <a:buNone/>
              <a:defRPr lang="el-GR" sz="1400">
                <a:solidFill>
                  <a:schemeClr val="tx1">
                    <a:tint val="75000"/>
                  </a:schemeClr>
                </a:solidFill>
              </a:defRPr>
            </a:lvl4pPr>
            <a:lvl5pPr marL="1828800" indent="0" latinLnBrk="0">
              <a:buNone/>
              <a:defRPr lang="el-GR" sz="1400">
                <a:solidFill>
                  <a:schemeClr val="tx1">
                    <a:tint val="75000"/>
                  </a:schemeClr>
                </a:solidFill>
              </a:defRPr>
            </a:lvl5pPr>
            <a:lvl6pPr marL="2286000" indent="0" latinLnBrk="0">
              <a:buNone/>
              <a:defRPr lang="el-GR" sz="1400">
                <a:solidFill>
                  <a:schemeClr val="tx1">
                    <a:tint val="75000"/>
                  </a:schemeClr>
                </a:solidFill>
              </a:defRPr>
            </a:lvl6pPr>
            <a:lvl7pPr marL="2743200" indent="0" latinLnBrk="0">
              <a:buNone/>
              <a:defRPr lang="el-GR" sz="1400">
                <a:solidFill>
                  <a:schemeClr val="tx1">
                    <a:tint val="75000"/>
                  </a:schemeClr>
                </a:solidFill>
              </a:defRPr>
            </a:lvl7pPr>
            <a:lvl8pPr marL="3200400" indent="0" latinLnBrk="0">
              <a:buNone/>
              <a:defRPr lang="el-GR" sz="1400">
                <a:solidFill>
                  <a:schemeClr val="tx1">
                    <a:tint val="75000"/>
                  </a:schemeClr>
                </a:solidFill>
              </a:defRPr>
            </a:lvl8pPr>
            <a:lvl9pPr marL="3657600" indent="0" latinLnBrk="0">
              <a:buNone/>
              <a:defRPr lang="el-GR" sz="1400">
                <a:solidFill>
                  <a:schemeClr val="tx1">
                    <a:tint val="75000"/>
                  </a:schemeClr>
                </a:solidFill>
              </a:defRPr>
            </a:lvl9pPr>
          </a:lstStyle>
          <a:p>
            <a:pPr lvl="0"/>
            <a:r>
              <a:rPr lang="el-GR" smtClean="0"/>
              <a:t>Στυλ υποδείγματος κειμένου</a:t>
            </a:r>
          </a:p>
        </p:txBody>
      </p:sp>
      <p:sp>
        <p:nvSpPr>
          <p:cNvPr id="4" name="Πλαίσιο κράτησης θέσης ημερομηνίας 3"/>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5" name="Πλαίσιο κράτησης θέσης υποσέλιδου 4"/>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6" name="Πλαίσιο κράτησης θέσης αριθμού διαφάνειας 5"/>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2606994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a:xfrm>
            <a:off x="1522414" y="533400"/>
            <a:ext cx="9601200" cy="1143000"/>
          </a:xfrm>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Σύμβολο κράτησης θέσης περιεχομένου 2"/>
          <p:cNvSpPr>
            <a:spLocks noGrp="1"/>
          </p:cNvSpPr>
          <p:nvPr>
            <p:ph sz="half" idx="1"/>
          </p:nvPr>
        </p:nvSpPr>
        <p:spPr>
          <a:xfrm>
            <a:off x="1522414" y="1828800"/>
            <a:ext cx="4645152" cy="4191000"/>
          </a:xfrm>
        </p:spPr>
        <p:txBody>
          <a:bodyPr>
            <a:normAutofit/>
          </a:bodyPr>
          <a:lstStyle>
            <a:lvl1pPr latinLnBrk="0">
              <a:defRPr lang="el-GR" sz="2000">
                <a:latin typeface="Segoe UI" panose="020B0502040204020203" pitchFamily="34" charset="0"/>
                <a:ea typeface="Segoe UI" panose="020B0502040204020203" pitchFamily="34" charset="0"/>
                <a:cs typeface="Segoe UI" panose="020B0502040204020203" pitchFamily="34" charset="0"/>
              </a:defRPr>
            </a:lvl1pPr>
            <a:lvl2pPr latinLnBrk="0">
              <a:defRPr lang="el-GR" sz="1800">
                <a:latin typeface="Segoe UI" panose="020B0502040204020203" pitchFamily="34" charset="0"/>
                <a:ea typeface="Segoe UI" panose="020B0502040204020203" pitchFamily="34" charset="0"/>
                <a:cs typeface="Segoe UI" panose="020B0502040204020203" pitchFamily="34" charset="0"/>
              </a:defRPr>
            </a:lvl2pPr>
            <a:lvl3pPr latinLnBrk="0">
              <a:defRPr lang="el-GR" sz="1600">
                <a:latin typeface="Segoe UI" panose="020B0502040204020203" pitchFamily="34" charset="0"/>
                <a:ea typeface="Segoe UI" panose="020B0502040204020203" pitchFamily="34" charset="0"/>
                <a:cs typeface="Segoe UI" panose="020B0502040204020203" pitchFamily="34" charset="0"/>
              </a:defRPr>
            </a:lvl3pPr>
            <a:lvl4pPr latinLnBrk="0">
              <a:defRPr lang="el-GR" sz="1400">
                <a:latin typeface="Segoe UI" panose="020B0502040204020203" pitchFamily="34" charset="0"/>
                <a:ea typeface="Segoe UI" panose="020B0502040204020203" pitchFamily="34" charset="0"/>
                <a:cs typeface="Segoe UI" panose="020B0502040204020203" pitchFamily="34" charset="0"/>
              </a:defRPr>
            </a:lvl4pPr>
            <a:lvl5pPr latinLnBrk="0">
              <a:defRPr lang="el-GR" sz="1400">
                <a:latin typeface="Segoe UI" panose="020B0502040204020203" pitchFamily="34" charset="0"/>
                <a:ea typeface="Segoe UI" panose="020B0502040204020203" pitchFamily="34" charset="0"/>
                <a:cs typeface="Segoe UI" panose="020B0502040204020203" pitchFamily="34" charset="0"/>
              </a:defRPr>
            </a:lvl5pPr>
            <a:lvl6pPr latinLnBrk="0">
              <a:defRPr lang="el-GR" sz="1400"/>
            </a:lvl6pPr>
            <a:lvl7pPr latinLnBrk="0">
              <a:defRPr lang="el-GR" sz="1400"/>
            </a:lvl7pPr>
            <a:lvl8pPr latinLnBrk="0">
              <a:defRPr lang="el-GR" sz="1400"/>
            </a:lvl8pPr>
            <a:lvl9pPr latinLnBrk="0">
              <a:defRPr lang="el-GR" sz="1400"/>
            </a:lvl9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Σύμβολο κράτησης θέσης περιεχομένου 3"/>
          <p:cNvSpPr>
            <a:spLocks noGrp="1"/>
          </p:cNvSpPr>
          <p:nvPr>
            <p:ph sz="half" idx="2"/>
          </p:nvPr>
        </p:nvSpPr>
        <p:spPr>
          <a:xfrm>
            <a:off x="6475412" y="1828800"/>
            <a:ext cx="4648201" cy="4191000"/>
          </a:xfrm>
        </p:spPr>
        <p:txBody>
          <a:bodyPr>
            <a:normAutofit/>
          </a:bodyPr>
          <a:lstStyle>
            <a:lvl1pPr latinLnBrk="0">
              <a:defRPr lang="el-GR" sz="2000">
                <a:latin typeface="Segoe UI" panose="020B0502040204020203" pitchFamily="34" charset="0"/>
                <a:ea typeface="Segoe UI" panose="020B0502040204020203" pitchFamily="34" charset="0"/>
                <a:cs typeface="Segoe UI" panose="020B0502040204020203" pitchFamily="34" charset="0"/>
              </a:defRPr>
            </a:lvl1pPr>
            <a:lvl2pPr latinLnBrk="0">
              <a:defRPr lang="el-GR" sz="1800">
                <a:latin typeface="Segoe UI" panose="020B0502040204020203" pitchFamily="34" charset="0"/>
                <a:ea typeface="Segoe UI" panose="020B0502040204020203" pitchFamily="34" charset="0"/>
                <a:cs typeface="Segoe UI" panose="020B0502040204020203" pitchFamily="34" charset="0"/>
              </a:defRPr>
            </a:lvl2pPr>
            <a:lvl3pPr latinLnBrk="0">
              <a:defRPr lang="el-GR" sz="1600">
                <a:latin typeface="Segoe UI" panose="020B0502040204020203" pitchFamily="34" charset="0"/>
                <a:ea typeface="Segoe UI" panose="020B0502040204020203" pitchFamily="34" charset="0"/>
                <a:cs typeface="Segoe UI" panose="020B0502040204020203" pitchFamily="34" charset="0"/>
              </a:defRPr>
            </a:lvl3pPr>
            <a:lvl4pPr latinLnBrk="0">
              <a:defRPr lang="el-GR" sz="1400">
                <a:latin typeface="Segoe UI" panose="020B0502040204020203" pitchFamily="34" charset="0"/>
                <a:ea typeface="Segoe UI" panose="020B0502040204020203" pitchFamily="34" charset="0"/>
                <a:cs typeface="Segoe UI" panose="020B0502040204020203" pitchFamily="34" charset="0"/>
              </a:defRPr>
            </a:lvl4pPr>
            <a:lvl5pPr latinLnBrk="0">
              <a:defRPr lang="el-GR" sz="1400">
                <a:latin typeface="Segoe UI" panose="020B0502040204020203" pitchFamily="34" charset="0"/>
                <a:ea typeface="Segoe UI" panose="020B0502040204020203" pitchFamily="34" charset="0"/>
                <a:cs typeface="Segoe UI" panose="020B0502040204020203" pitchFamily="34" charset="0"/>
              </a:defRPr>
            </a:lvl5pPr>
            <a:lvl6pPr latinLnBrk="0">
              <a:defRPr lang="el-GR" sz="1400"/>
            </a:lvl6pPr>
            <a:lvl7pPr latinLnBrk="0">
              <a:defRPr lang="el-GR" sz="1400"/>
            </a:lvl7pPr>
            <a:lvl8pPr latinLnBrk="0">
              <a:defRPr lang="el-GR" sz="1400"/>
            </a:lvl8pPr>
            <a:lvl9pPr latinLnBrk="0">
              <a:defRPr lang="el-GR" sz="14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Πλαίσιο κράτησης θέσης ημερομηνίας 4"/>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6" name="Πλαίσιο κράτησης θέσης υποσέλιδου 5"/>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7" name="Πλαίσιο κράτησης θέσης αριθμού διαφάνειας 6"/>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2576970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a:xfrm>
            <a:off x="1522414" y="533400"/>
            <a:ext cx="9601200" cy="1143000"/>
          </a:xfrm>
        </p:spPr>
        <p:txBody>
          <a:bodyPr/>
          <a:lstStyle>
            <a:lvl1pPr latinLnBrk="0">
              <a:defRPr lang="el-GR">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Πλαίσιο κράτησης θέσης κειμένου 2"/>
          <p:cNvSpPr>
            <a:spLocks noGrp="1"/>
          </p:cNvSpPr>
          <p:nvPr>
            <p:ph type="body" idx="1"/>
          </p:nvPr>
        </p:nvSpPr>
        <p:spPr>
          <a:xfrm>
            <a:off x="1522414" y="1828800"/>
            <a:ext cx="4645152" cy="762000"/>
          </a:xfrm>
        </p:spPr>
        <p:txBody>
          <a:bodyPr anchor="ctr"/>
          <a:lstStyle>
            <a:lvl1pPr marL="0" indent="0" latinLnBrk="0">
              <a:spcBef>
                <a:spcPts val="0"/>
              </a:spcBef>
              <a:buNone/>
              <a:defRPr lang="el-GR" sz="2400" b="0">
                <a:latin typeface="Segoe UI" panose="020B0502040204020203" pitchFamily="34" charset="0"/>
                <a:ea typeface="Segoe UI" panose="020B0502040204020203" pitchFamily="34" charset="0"/>
                <a:cs typeface="Segoe UI" panose="020B0502040204020203" pitchFamily="34" charset="0"/>
              </a:defRPr>
            </a:lvl1pPr>
            <a:lvl2pPr marL="457200" indent="0" latinLnBrk="0">
              <a:buNone/>
              <a:defRPr lang="el-GR" sz="2000" b="1"/>
            </a:lvl2pPr>
            <a:lvl3pPr marL="914400" indent="0" latinLnBrk="0">
              <a:buNone/>
              <a:defRPr lang="el-GR" sz="1800" b="1"/>
            </a:lvl3pPr>
            <a:lvl4pPr marL="1371600" indent="0" latinLnBrk="0">
              <a:buNone/>
              <a:defRPr lang="el-GR" sz="1600" b="1"/>
            </a:lvl4pPr>
            <a:lvl5pPr marL="1828800" indent="0" latinLnBrk="0">
              <a:buNone/>
              <a:defRPr lang="el-GR" sz="1600" b="1"/>
            </a:lvl5pPr>
            <a:lvl6pPr marL="2286000" indent="0" latinLnBrk="0">
              <a:buNone/>
              <a:defRPr lang="el-GR" sz="1600" b="1"/>
            </a:lvl6pPr>
            <a:lvl7pPr marL="2743200" indent="0" latinLnBrk="0">
              <a:buNone/>
              <a:defRPr lang="el-GR" sz="1600" b="1"/>
            </a:lvl7pPr>
            <a:lvl8pPr marL="3200400" indent="0" latinLnBrk="0">
              <a:buNone/>
              <a:defRPr lang="el-GR" sz="1600" b="1"/>
            </a:lvl8pPr>
            <a:lvl9pPr marL="3657600" indent="0" latinLnBrk="0">
              <a:buNone/>
              <a:defRPr lang="el-GR" sz="1600" b="1"/>
            </a:lvl9pPr>
          </a:lstStyle>
          <a:p>
            <a:pPr lvl="0"/>
            <a:r>
              <a:rPr lang="el-GR" smtClean="0"/>
              <a:t>Στυλ υποδείγματος κειμένου</a:t>
            </a:r>
          </a:p>
        </p:txBody>
      </p:sp>
      <p:sp>
        <p:nvSpPr>
          <p:cNvPr id="4" name="Σύμβολο κράτησης θέσης περιεχομένου 3"/>
          <p:cNvSpPr>
            <a:spLocks noGrp="1"/>
          </p:cNvSpPr>
          <p:nvPr>
            <p:ph sz="half" idx="2"/>
          </p:nvPr>
        </p:nvSpPr>
        <p:spPr>
          <a:xfrm>
            <a:off x="1522414" y="2667000"/>
            <a:ext cx="4645152" cy="3352800"/>
          </a:xfrm>
        </p:spPr>
        <p:txBody>
          <a:bodyPr>
            <a:normAutofit/>
          </a:bodyPr>
          <a:lstStyle>
            <a:lvl1pPr latinLnBrk="0">
              <a:defRPr lang="el-GR" sz="2000">
                <a:latin typeface="Segoe UI" panose="020B0502040204020203" pitchFamily="34" charset="0"/>
                <a:ea typeface="Segoe UI" panose="020B0502040204020203" pitchFamily="34" charset="0"/>
                <a:cs typeface="Segoe UI" panose="020B0502040204020203" pitchFamily="34" charset="0"/>
              </a:defRPr>
            </a:lvl1pPr>
            <a:lvl2pPr latinLnBrk="0">
              <a:defRPr lang="el-GR" sz="1800">
                <a:latin typeface="Segoe UI" panose="020B0502040204020203" pitchFamily="34" charset="0"/>
                <a:ea typeface="Segoe UI" panose="020B0502040204020203" pitchFamily="34" charset="0"/>
                <a:cs typeface="Segoe UI" panose="020B0502040204020203" pitchFamily="34" charset="0"/>
              </a:defRPr>
            </a:lvl2pPr>
            <a:lvl3pPr latinLnBrk="0">
              <a:defRPr lang="el-GR" sz="1600">
                <a:latin typeface="Segoe UI" panose="020B0502040204020203" pitchFamily="34" charset="0"/>
                <a:ea typeface="Segoe UI" panose="020B0502040204020203" pitchFamily="34" charset="0"/>
                <a:cs typeface="Segoe UI" panose="020B0502040204020203" pitchFamily="34" charset="0"/>
              </a:defRPr>
            </a:lvl3pPr>
            <a:lvl4pPr latinLnBrk="0">
              <a:defRPr lang="el-GR" sz="1400">
                <a:latin typeface="Segoe UI" panose="020B0502040204020203" pitchFamily="34" charset="0"/>
                <a:ea typeface="Segoe UI" panose="020B0502040204020203" pitchFamily="34" charset="0"/>
                <a:cs typeface="Segoe UI" panose="020B0502040204020203" pitchFamily="34" charset="0"/>
              </a:defRPr>
            </a:lvl4pPr>
            <a:lvl5pPr latinLnBrk="0">
              <a:defRPr lang="el-GR" sz="1400">
                <a:latin typeface="Segoe UI" panose="020B0502040204020203" pitchFamily="34" charset="0"/>
                <a:ea typeface="Segoe UI" panose="020B0502040204020203" pitchFamily="34" charset="0"/>
                <a:cs typeface="Segoe UI" panose="020B0502040204020203" pitchFamily="34" charset="0"/>
              </a:defRPr>
            </a:lvl5pPr>
            <a:lvl6pPr latinLnBrk="0">
              <a:defRPr lang="el-GR" sz="1400" baseline="0"/>
            </a:lvl6pPr>
            <a:lvl7pPr latinLnBrk="0">
              <a:defRPr lang="el-GR" sz="1400" baseline="0"/>
            </a:lvl7pPr>
            <a:lvl8pPr latinLnBrk="0">
              <a:defRPr lang="el-GR" sz="1400" baseline="0"/>
            </a:lvl8pPr>
            <a:lvl9pPr latinLnBrk="0">
              <a:defRPr lang="el-GR" sz="1400" baseline="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Πλαίσιο κράτησης θέσης κειμένου 4"/>
          <p:cNvSpPr>
            <a:spLocks noGrp="1"/>
          </p:cNvSpPr>
          <p:nvPr>
            <p:ph type="body" sz="quarter" idx="3"/>
          </p:nvPr>
        </p:nvSpPr>
        <p:spPr>
          <a:xfrm>
            <a:off x="6478462" y="1828800"/>
            <a:ext cx="4645152" cy="762000"/>
          </a:xfrm>
        </p:spPr>
        <p:txBody>
          <a:bodyPr anchor="ctr"/>
          <a:lstStyle>
            <a:lvl1pPr marL="0" indent="0" latinLnBrk="0">
              <a:spcBef>
                <a:spcPts val="0"/>
              </a:spcBef>
              <a:buNone/>
              <a:defRPr lang="el-GR" sz="2400" b="0">
                <a:latin typeface="Segoe UI" panose="020B0502040204020203" pitchFamily="34" charset="0"/>
                <a:ea typeface="Segoe UI" panose="020B0502040204020203" pitchFamily="34" charset="0"/>
                <a:cs typeface="Segoe UI" panose="020B0502040204020203" pitchFamily="34" charset="0"/>
              </a:defRPr>
            </a:lvl1pPr>
            <a:lvl2pPr marL="457200" indent="0" latinLnBrk="0">
              <a:buNone/>
              <a:defRPr lang="el-GR" sz="2000" b="1"/>
            </a:lvl2pPr>
            <a:lvl3pPr marL="914400" indent="0" latinLnBrk="0">
              <a:buNone/>
              <a:defRPr lang="el-GR" sz="1800" b="1"/>
            </a:lvl3pPr>
            <a:lvl4pPr marL="1371600" indent="0" latinLnBrk="0">
              <a:buNone/>
              <a:defRPr lang="el-GR" sz="1600" b="1"/>
            </a:lvl4pPr>
            <a:lvl5pPr marL="1828800" indent="0" latinLnBrk="0">
              <a:buNone/>
              <a:defRPr lang="el-GR" sz="1600" b="1"/>
            </a:lvl5pPr>
            <a:lvl6pPr marL="2286000" indent="0" latinLnBrk="0">
              <a:buNone/>
              <a:defRPr lang="el-GR" sz="1600" b="1"/>
            </a:lvl6pPr>
            <a:lvl7pPr marL="2743200" indent="0" latinLnBrk="0">
              <a:buNone/>
              <a:defRPr lang="el-GR" sz="1600" b="1"/>
            </a:lvl7pPr>
            <a:lvl8pPr marL="3200400" indent="0" latinLnBrk="0">
              <a:buNone/>
              <a:defRPr lang="el-GR" sz="1600" b="1"/>
            </a:lvl8pPr>
            <a:lvl9pPr marL="3657600" indent="0" latinLnBrk="0">
              <a:buNone/>
              <a:defRPr lang="el-GR" sz="1600" b="1"/>
            </a:lvl9pPr>
          </a:lstStyle>
          <a:p>
            <a:pPr lvl="0"/>
            <a:r>
              <a:rPr lang="el-GR" smtClean="0"/>
              <a:t>Στυλ υποδείγματος κειμένου</a:t>
            </a:r>
          </a:p>
        </p:txBody>
      </p:sp>
      <p:sp>
        <p:nvSpPr>
          <p:cNvPr id="6" name="Σύμβολο κράτησης θέσης περιεχομένου 5"/>
          <p:cNvSpPr>
            <a:spLocks noGrp="1"/>
          </p:cNvSpPr>
          <p:nvPr>
            <p:ph sz="quarter" idx="4"/>
          </p:nvPr>
        </p:nvSpPr>
        <p:spPr>
          <a:xfrm>
            <a:off x="6478462" y="2667000"/>
            <a:ext cx="4645152" cy="3352800"/>
          </a:xfrm>
        </p:spPr>
        <p:txBody>
          <a:bodyPr>
            <a:normAutofit/>
          </a:bodyPr>
          <a:lstStyle>
            <a:lvl1pPr latinLnBrk="0">
              <a:defRPr lang="el-GR" sz="2000">
                <a:latin typeface="Segoe UI" panose="020B0502040204020203" pitchFamily="34" charset="0"/>
                <a:ea typeface="Segoe UI" panose="020B0502040204020203" pitchFamily="34" charset="0"/>
                <a:cs typeface="Segoe UI" panose="020B0502040204020203" pitchFamily="34" charset="0"/>
              </a:defRPr>
            </a:lvl1pPr>
            <a:lvl2pPr latinLnBrk="0">
              <a:defRPr lang="el-GR" sz="1800">
                <a:latin typeface="Segoe UI" panose="020B0502040204020203" pitchFamily="34" charset="0"/>
                <a:ea typeface="Segoe UI" panose="020B0502040204020203" pitchFamily="34" charset="0"/>
                <a:cs typeface="Segoe UI" panose="020B0502040204020203" pitchFamily="34" charset="0"/>
              </a:defRPr>
            </a:lvl2pPr>
            <a:lvl3pPr latinLnBrk="0">
              <a:defRPr lang="el-GR" sz="1600">
                <a:latin typeface="Segoe UI" panose="020B0502040204020203" pitchFamily="34" charset="0"/>
                <a:ea typeface="Segoe UI" panose="020B0502040204020203" pitchFamily="34" charset="0"/>
                <a:cs typeface="Segoe UI" panose="020B0502040204020203" pitchFamily="34" charset="0"/>
              </a:defRPr>
            </a:lvl3pPr>
            <a:lvl4pPr latinLnBrk="0">
              <a:defRPr lang="el-GR" sz="1400">
                <a:latin typeface="Segoe UI" panose="020B0502040204020203" pitchFamily="34" charset="0"/>
                <a:ea typeface="Segoe UI" panose="020B0502040204020203" pitchFamily="34" charset="0"/>
                <a:cs typeface="Segoe UI" panose="020B0502040204020203" pitchFamily="34" charset="0"/>
              </a:defRPr>
            </a:lvl4pPr>
            <a:lvl5pPr latinLnBrk="0">
              <a:defRPr lang="el-GR" sz="1400">
                <a:latin typeface="Segoe UI" panose="020B0502040204020203" pitchFamily="34" charset="0"/>
                <a:ea typeface="Segoe UI" panose="020B0502040204020203" pitchFamily="34" charset="0"/>
                <a:cs typeface="Segoe UI" panose="020B0502040204020203" pitchFamily="34" charset="0"/>
              </a:defRPr>
            </a:lvl5pPr>
            <a:lvl6pPr latinLnBrk="0">
              <a:defRPr lang="el-GR" sz="1400"/>
            </a:lvl6pPr>
            <a:lvl7pPr latinLnBrk="0">
              <a:defRPr lang="el-GR" sz="1400"/>
            </a:lvl7pPr>
            <a:lvl8pPr latinLnBrk="0">
              <a:defRPr lang="el-GR" sz="1400"/>
            </a:lvl8pPr>
            <a:lvl9pPr latinLnBrk="0">
              <a:defRPr lang="el-GR" sz="14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Πλαίσιο κράτησης θέσης ημερομηνίας 6"/>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8" name="Πλαίσιο κράτησης θέσης υποσέλιδου 7"/>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9" name="Πλαίσιο κράτησης θέσης αριθμού διαφάνειας 8"/>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50123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Πλαίσιο κράτησης θέσης ημερομηνίας 2"/>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4" name="Πλαίσιο κράτησης θέσης υποσέλιδου 3"/>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5" name="Πλαίσιο κράτησης θέσης αριθμού διαφάνειας 4"/>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2455701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Πλαίσιο κράτησης θέσης ημερομηνίας 1"/>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3" name="Πλαίσιο κράτησης θέσης υποσέλιδου 2"/>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4" name="Πλαίσιο κράτησης θέσης αριθμού διαφάνειας 3"/>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395201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836613" y="2590800"/>
            <a:ext cx="3276599" cy="1924050"/>
          </a:xfrm>
        </p:spPr>
        <p:txBody>
          <a:bodyPr anchor="b">
            <a:normAutofit/>
          </a:bodyPr>
          <a:lstStyle>
            <a:lvl1pPr algn="l" latinLnBrk="0">
              <a:defRPr lang="el-GR" sz="3200" b="0">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Σύμβολο κράτησης θέσης περιεχομένου 2"/>
          <p:cNvSpPr>
            <a:spLocks noGrp="1"/>
          </p:cNvSpPr>
          <p:nvPr>
            <p:ph idx="1"/>
          </p:nvPr>
        </p:nvSpPr>
        <p:spPr>
          <a:xfrm>
            <a:off x="5180012" y="838200"/>
            <a:ext cx="6172201" cy="5181600"/>
          </a:xfrm>
        </p:spPr>
        <p:txBody>
          <a:bodyPr>
            <a:normAutofit/>
          </a:bodyPr>
          <a:lstStyle>
            <a:lvl1pPr latinLnBrk="0">
              <a:defRPr lang="el-GR" sz="2000">
                <a:latin typeface="Segoe UI" panose="020B0502040204020203" pitchFamily="34" charset="0"/>
                <a:ea typeface="Segoe UI" panose="020B0502040204020203" pitchFamily="34" charset="0"/>
                <a:cs typeface="Segoe UI" panose="020B0502040204020203" pitchFamily="34" charset="0"/>
              </a:defRPr>
            </a:lvl1pPr>
            <a:lvl2pPr latinLnBrk="0">
              <a:defRPr lang="el-GR" sz="1800">
                <a:latin typeface="Segoe UI" panose="020B0502040204020203" pitchFamily="34" charset="0"/>
                <a:ea typeface="Segoe UI" panose="020B0502040204020203" pitchFamily="34" charset="0"/>
                <a:cs typeface="Segoe UI" panose="020B0502040204020203" pitchFamily="34" charset="0"/>
              </a:defRPr>
            </a:lvl2pPr>
            <a:lvl3pPr latinLnBrk="0">
              <a:defRPr lang="el-GR" sz="1600">
                <a:latin typeface="Segoe UI" panose="020B0502040204020203" pitchFamily="34" charset="0"/>
                <a:ea typeface="Segoe UI" panose="020B0502040204020203" pitchFamily="34" charset="0"/>
                <a:cs typeface="Segoe UI" panose="020B0502040204020203" pitchFamily="34" charset="0"/>
              </a:defRPr>
            </a:lvl3pPr>
            <a:lvl4pPr latinLnBrk="0">
              <a:defRPr lang="el-GR" sz="1400">
                <a:latin typeface="Segoe UI" panose="020B0502040204020203" pitchFamily="34" charset="0"/>
                <a:ea typeface="Segoe UI" panose="020B0502040204020203" pitchFamily="34" charset="0"/>
                <a:cs typeface="Segoe UI" panose="020B0502040204020203" pitchFamily="34" charset="0"/>
              </a:defRPr>
            </a:lvl4pPr>
            <a:lvl5pPr latinLnBrk="0">
              <a:defRPr lang="el-GR" sz="1400">
                <a:latin typeface="Segoe UI" panose="020B0502040204020203" pitchFamily="34" charset="0"/>
                <a:ea typeface="Segoe UI" panose="020B0502040204020203" pitchFamily="34" charset="0"/>
                <a:cs typeface="Segoe UI" panose="020B0502040204020203" pitchFamily="34" charset="0"/>
              </a:defRPr>
            </a:lvl5pPr>
            <a:lvl6pPr latinLnBrk="0">
              <a:defRPr lang="el-GR" sz="1400"/>
            </a:lvl6pPr>
            <a:lvl7pPr latinLnBrk="0">
              <a:defRPr lang="el-GR" sz="1400"/>
            </a:lvl7pPr>
            <a:lvl8pPr latinLnBrk="0">
              <a:defRPr lang="el-GR" sz="1400"/>
            </a:lvl8pPr>
            <a:lvl9pPr latinLnBrk="0">
              <a:defRPr lang="el-GR" sz="14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Πλαίσιο κράτησης θέσης κειμένου 3"/>
          <p:cNvSpPr>
            <a:spLocks noGrp="1"/>
          </p:cNvSpPr>
          <p:nvPr>
            <p:ph type="body" sz="half" idx="2"/>
          </p:nvPr>
        </p:nvSpPr>
        <p:spPr>
          <a:xfrm>
            <a:off x="836613" y="4648200"/>
            <a:ext cx="3276599" cy="1371600"/>
          </a:xfrm>
        </p:spPr>
        <p:txBody>
          <a:bodyPr>
            <a:normAutofit/>
          </a:bodyPr>
          <a:lstStyle>
            <a:lvl1pPr marL="0" indent="0" latinLnBrk="0">
              <a:spcBef>
                <a:spcPts val="600"/>
              </a:spcBef>
              <a:buNone/>
              <a:defRPr lang="el-GR" sz="1600">
                <a:latin typeface="Segoe UI" panose="020B0502040204020203" pitchFamily="34" charset="0"/>
                <a:ea typeface="Segoe UI" panose="020B0502040204020203" pitchFamily="34" charset="0"/>
                <a:cs typeface="Segoe UI" panose="020B0502040204020203" pitchFamily="34" charset="0"/>
              </a:defRPr>
            </a:lvl1pPr>
            <a:lvl2pPr marL="457200" indent="0" latinLnBrk="0">
              <a:buNone/>
              <a:defRPr lang="el-GR" sz="1200"/>
            </a:lvl2pPr>
            <a:lvl3pPr marL="914400" indent="0" latinLnBrk="0">
              <a:buNone/>
              <a:defRPr lang="el-GR" sz="1000"/>
            </a:lvl3pPr>
            <a:lvl4pPr marL="1371600" indent="0" latinLnBrk="0">
              <a:buNone/>
              <a:defRPr lang="el-GR" sz="900"/>
            </a:lvl4pPr>
            <a:lvl5pPr marL="1828800" indent="0" latinLnBrk="0">
              <a:buNone/>
              <a:defRPr lang="el-GR" sz="900"/>
            </a:lvl5pPr>
            <a:lvl6pPr marL="2286000" indent="0" latinLnBrk="0">
              <a:buNone/>
              <a:defRPr lang="el-GR" sz="900"/>
            </a:lvl6pPr>
            <a:lvl7pPr marL="2743200" indent="0" latinLnBrk="0">
              <a:buNone/>
              <a:defRPr lang="el-GR" sz="900"/>
            </a:lvl7pPr>
            <a:lvl8pPr marL="3200400" indent="0" latinLnBrk="0">
              <a:buNone/>
              <a:defRPr lang="el-GR" sz="900"/>
            </a:lvl8pPr>
            <a:lvl9pPr marL="3657600" indent="0" latinLnBrk="0">
              <a:buNone/>
              <a:defRPr lang="el-GR" sz="900"/>
            </a:lvl9pPr>
          </a:lstStyle>
          <a:p>
            <a:pPr lvl="0"/>
            <a:r>
              <a:rPr lang="el-GR" smtClean="0"/>
              <a:t>Στυλ υποδείγματος κειμένου</a:t>
            </a:r>
          </a:p>
        </p:txBody>
      </p:sp>
      <p:sp>
        <p:nvSpPr>
          <p:cNvPr id="8" name="Πλαίσιο κράτησης θέσης ημερομηνίας 7"/>
          <p:cNvSpPr>
            <a:spLocks noGrp="1"/>
          </p:cNvSpPr>
          <p:nvPr>
            <p:ph type="dt" sz="half" idx="10"/>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9" name="Πλαίσιο κράτησης θέσης υποσέλιδου 8"/>
          <p:cNvSpPr>
            <a:spLocks noGrp="1"/>
          </p:cNvSpPr>
          <p:nvPr>
            <p:ph type="ftr" sz="quarter" idx="11"/>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10" name="Πλαίσιο κράτησης θέσης αριθμού διαφάνειας 9"/>
          <p:cNvSpPr>
            <a:spLocks noGrp="1"/>
          </p:cNvSpPr>
          <p:nvPr>
            <p:ph type="sldNum" sz="quarter" idx="12"/>
          </p:nvPr>
        </p:nvSpPr>
        <p:spPr/>
        <p:txBody>
          <a:bodyPr/>
          <a:lstStyle>
            <a:lvl1pPr>
              <a:defRPr>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2018280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9" name="Εικόνα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3812" y="458787"/>
            <a:ext cx="6626225" cy="5938837"/>
          </a:xfrm>
          <a:prstGeom prst="rect">
            <a:avLst/>
          </a:prstGeom>
          <a:noFill/>
          <a:ln>
            <a:noFill/>
          </a:ln>
          <a:effectLst>
            <a:outerShdw blurRad="292100" algn="ctr" rotWithShape="0">
              <a:prstClr val="black">
                <a:alpha val="36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Τίτλος 1"/>
          <p:cNvSpPr>
            <a:spLocks noGrp="1"/>
          </p:cNvSpPr>
          <p:nvPr>
            <p:ph type="title"/>
          </p:nvPr>
        </p:nvSpPr>
        <p:spPr>
          <a:xfrm>
            <a:off x="836613" y="2590800"/>
            <a:ext cx="3276599" cy="1924050"/>
          </a:xfrm>
        </p:spPr>
        <p:txBody>
          <a:bodyPr anchor="b">
            <a:normAutofit/>
          </a:bodyPr>
          <a:lstStyle>
            <a:lvl1pPr algn="l" latinLnBrk="0">
              <a:defRPr lang="el-GR" sz="3200" b="0">
                <a:latin typeface="Segoe UI" panose="020B0502040204020203" pitchFamily="34" charset="0"/>
                <a:ea typeface="Segoe UI" panose="020B0502040204020203" pitchFamily="34" charset="0"/>
                <a:cs typeface="Segoe UI" panose="020B0502040204020203" pitchFamily="34" charset="0"/>
              </a:defRPr>
            </a:lvl1pPr>
          </a:lstStyle>
          <a:p>
            <a:r>
              <a:rPr lang="el-GR" smtClean="0"/>
              <a:t>Στυλ κύριου τίτλου</a:t>
            </a:r>
            <a:endParaRPr lang="el-GR"/>
          </a:p>
        </p:txBody>
      </p:sp>
      <p:sp>
        <p:nvSpPr>
          <p:cNvPr id="3" name="Πλαίσιο κράτησης θέσης εικόνας 2"/>
          <p:cNvSpPr>
            <a:spLocks noGrp="1"/>
          </p:cNvSpPr>
          <p:nvPr>
            <p:ph type="pic" idx="1"/>
          </p:nvPr>
        </p:nvSpPr>
        <p:spPr>
          <a:xfrm>
            <a:off x="5484812" y="836610"/>
            <a:ext cx="5867401" cy="5183190"/>
          </a:xfrm>
          <a:solidFill>
            <a:schemeClr val="bg2"/>
          </a:solidFill>
        </p:spPr>
        <p:txBody>
          <a:bodyPr tIns="914400">
            <a:normAutofit/>
          </a:bodyPr>
          <a:lstStyle>
            <a:lvl1pPr marL="0" indent="0" algn="ctr" latinLnBrk="0">
              <a:buNone/>
              <a:defRPr lang="el-GR" sz="2400">
                <a:latin typeface="Segoe UI" panose="020B0502040204020203" pitchFamily="34" charset="0"/>
                <a:ea typeface="Segoe UI" panose="020B0502040204020203" pitchFamily="34" charset="0"/>
                <a:cs typeface="Segoe UI" panose="020B0502040204020203" pitchFamily="34" charset="0"/>
              </a:defRPr>
            </a:lvl1pPr>
            <a:lvl2pPr marL="457200" indent="0" latinLnBrk="0">
              <a:buNone/>
              <a:defRPr lang="el-GR" sz="2800"/>
            </a:lvl2pPr>
            <a:lvl3pPr marL="914400" indent="0" latinLnBrk="0">
              <a:buNone/>
              <a:defRPr lang="el-GR" sz="2400"/>
            </a:lvl3pPr>
            <a:lvl4pPr marL="1371600" indent="0" latinLnBrk="0">
              <a:buNone/>
              <a:defRPr lang="el-GR" sz="2000"/>
            </a:lvl4pPr>
            <a:lvl5pPr marL="1828800" indent="0" latinLnBrk="0">
              <a:buNone/>
              <a:defRPr lang="el-GR" sz="2000"/>
            </a:lvl5pPr>
            <a:lvl6pPr marL="2286000" indent="0" latinLnBrk="0">
              <a:buNone/>
              <a:defRPr lang="el-GR" sz="2000"/>
            </a:lvl6pPr>
            <a:lvl7pPr marL="2743200" indent="0" latinLnBrk="0">
              <a:buNone/>
              <a:defRPr lang="el-GR" sz="2000"/>
            </a:lvl7pPr>
            <a:lvl8pPr marL="3200400" indent="0" latinLnBrk="0">
              <a:buNone/>
              <a:defRPr lang="el-GR" sz="2000"/>
            </a:lvl8pPr>
            <a:lvl9pPr marL="3657600" indent="0" latinLnBrk="0">
              <a:buNone/>
              <a:defRPr lang="el-GR" sz="2000"/>
            </a:lvl9pPr>
          </a:lstStyle>
          <a:p>
            <a:r>
              <a:rPr lang="el-GR" smtClean="0"/>
              <a:t>Κάντε κλικ στο εικονίδιο για να προσθέσετε εικόνα</a:t>
            </a:r>
            <a:endParaRPr lang="el-GR"/>
          </a:p>
        </p:txBody>
      </p:sp>
      <p:sp>
        <p:nvSpPr>
          <p:cNvPr id="4" name="Πλαίσιο κράτησης θέσης κειμένου 3"/>
          <p:cNvSpPr>
            <a:spLocks noGrp="1"/>
          </p:cNvSpPr>
          <p:nvPr>
            <p:ph type="body" sz="half" idx="2"/>
          </p:nvPr>
        </p:nvSpPr>
        <p:spPr>
          <a:xfrm>
            <a:off x="836613" y="4648200"/>
            <a:ext cx="3276599" cy="1371600"/>
          </a:xfrm>
        </p:spPr>
        <p:txBody>
          <a:bodyPr>
            <a:normAutofit/>
          </a:bodyPr>
          <a:lstStyle>
            <a:lvl1pPr marL="0" indent="0" latinLnBrk="0">
              <a:spcBef>
                <a:spcPts val="600"/>
              </a:spcBef>
              <a:buNone/>
              <a:defRPr lang="el-GR" sz="1600">
                <a:latin typeface="Segoe UI" panose="020B0502040204020203" pitchFamily="34" charset="0"/>
                <a:ea typeface="Segoe UI" panose="020B0502040204020203" pitchFamily="34" charset="0"/>
                <a:cs typeface="Segoe UI" panose="020B0502040204020203" pitchFamily="34" charset="0"/>
              </a:defRPr>
            </a:lvl1pPr>
            <a:lvl2pPr marL="457200" indent="0" latinLnBrk="0">
              <a:buNone/>
              <a:defRPr lang="el-GR" sz="1200"/>
            </a:lvl2pPr>
            <a:lvl3pPr marL="914400" indent="0" latinLnBrk="0">
              <a:buNone/>
              <a:defRPr lang="el-GR" sz="1000"/>
            </a:lvl3pPr>
            <a:lvl4pPr marL="1371600" indent="0" latinLnBrk="0">
              <a:buNone/>
              <a:defRPr lang="el-GR" sz="900"/>
            </a:lvl4pPr>
            <a:lvl5pPr marL="1828800" indent="0" latinLnBrk="0">
              <a:buNone/>
              <a:defRPr lang="el-GR" sz="900"/>
            </a:lvl5pPr>
            <a:lvl6pPr marL="2286000" indent="0" latinLnBrk="0">
              <a:buNone/>
              <a:defRPr lang="el-GR" sz="900"/>
            </a:lvl6pPr>
            <a:lvl7pPr marL="2743200" indent="0" latinLnBrk="0">
              <a:buNone/>
              <a:defRPr lang="el-GR" sz="900"/>
            </a:lvl7pPr>
            <a:lvl8pPr marL="3200400" indent="0" latinLnBrk="0">
              <a:buNone/>
              <a:defRPr lang="el-GR" sz="900"/>
            </a:lvl8pPr>
            <a:lvl9pPr marL="3657600" indent="0" latinLnBrk="0">
              <a:buNone/>
              <a:defRPr lang="el-GR" sz="900"/>
            </a:lvl9pPr>
          </a:lstStyle>
          <a:p>
            <a:pPr lvl="0"/>
            <a:r>
              <a:rPr lang="el-GR" smtClean="0"/>
              <a:t>Στυλ υποδείγματος κειμένου</a:t>
            </a:r>
          </a:p>
        </p:txBody>
      </p:sp>
    </p:spTree>
    <p:extLst>
      <p:ext uri="{BB962C8B-B14F-4D97-AF65-F5344CB8AC3E}">
        <p14:creationId xmlns:p14="http://schemas.microsoft.com/office/powerpoint/2010/main" val="224469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Πλαίσιο κράτησης θέσης τίτλου 1"/>
          <p:cNvSpPr>
            <a:spLocks noGrp="1"/>
          </p:cNvSpPr>
          <p:nvPr>
            <p:ph type="title"/>
          </p:nvPr>
        </p:nvSpPr>
        <p:spPr>
          <a:xfrm>
            <a:off x="1522414" y="533400"/>
            <a:ext cx="9601200" cy="1143000"/>
          </a:xfrm>
          <a:prstGeom prst="rect">
            <a:avLst/>
          </a:prstGeom>
        </p:spPr>
        <p:txBody>
          <a:bodyPr vert="horz" lIns="91440" tIns="45720" rIns="91440" bIns="45720" rtlCol="0" anchor="b">
            <a:normAutofit/>
          </a:bodyPr>
          <a:lstStyle/>
          <a:p>
            <a:r>
              <a:rPr lang="el-GR"/>
              <a:t>Κάντε κλικ για να επεξεργαστείτε το στυλ υποδείγματος τίτλου</a:t>
            </a:r>
          </a:p>
        </p:txBody>
      </p:sp>
      <p:sp>
        <p:nvSpPr>
          <p:cNvPr id="3" name="Πλαίσιο κράτησης θέσης κειμένου 2"/>
          <p:cNvSpPr>
            <a:spLocks noGrp="1"/>
          </p:cNvSpPr>
          <p:nvPr>
            <p:ph type="body" idx="1"/>
          </p:nvPr>
        </p:nvSpPr>
        <p:spPr>
          <a:xfrm>
            <a:off x="1522414" y="1828800"/>
            <a:ext cx="9601200" cy="4191000"/>
          </a:xfrm>
          <a:prstGeom prst="rect">
            <a:avLst/>
          </a:prstGeom>
        </p:spPr>
        <p:txBody>
          <a:bodyPr vert="horz" lIns="91440" tIns="45720" rIns="91440" bIns="45720" rtlCol="0">
            <a:normAutofit/>
          </a:bodyPr>
          <a:lstStyle/>
          <a:p>
            <a:pPr lvl="0"/>
            <a:r>
              <a:rPr lang="el-GR"/>
              <a:t>Κάντε κλικ για να επεξεργαστείτε τα στυλ υποδείγματος κειμένου</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a:p>
            <a:pPr lvl="5"/>
            <a:r>
              <a:rPr lang="el-GR"/>
              <a:t>Έκτο επίπεδο</a:t>
            </a:r>
          </a:p>
          <a:p>
            <a:pPr lvl="6"/>
            <a:r>
              <a:rPr lang="el-GR"/>
              <a:t>Έβδομο επίπεδο</a:t>
            </a:r>
          </a:p>
          <a:p>
            <a:pPr lvl="7"/>
            <a:r>
              <a:rPr lang="el-GR"/>
              <a:t>Όγδοο επίπεδο</a:t>
            </a:r>
          </a:p>
          <a:p>
            <a:pPr lvl="8"/>
            <a:r>
              <a:rPr lang="el-GR"/>
              <a:t>Ένατο επίπεδο</a:t>
            </a:r>
          </a:p>
        </p:txBody>
      </p:sp>
      <p:sp>
        <p:nvSpPr>
          <p:cNvPr id="4" name="Πλαίσιο κράτησης θέσης ημερομηνίας 3"/>
          <p:cNvSpPr>
            <a:spLocks noGrp="1"/>
          </p:cNvSpPr>
          <p:nvPr>
            <p:ph type="dt" sz="half" idx="2"/>
          </p:nvPr>
        </p:nvSpPr>
        <p:spPr>
          <a:xfrm>
            <a:off x="8609012" y="6172200"/>
            <a:ext cx="1320059" cy="273049"/>
          </a:xfrm>
          <a:prstGeom prst="rect">
            <a:avLst/>
          </a:prstGeom>
        </p:spPr>
        <p:txBody>
          <a:bodyPr vert="horz" lIns="91440" tIns="45720" rIns="91440" bIns="45720" rtlCol="0" anchor="ctr"/>
          <a:lstStyle>
            <a:lvl1pPr algn="r" latinLnBrk="0">
              <a:defRPr lang="el-GR" sz="1000">
                <a:solidFill>
                  <a:schemeClr val="tx1"/>
                </a:solidFill>
                <a:latin typeface="Segoe UI" panose="020B0502040204020203" pitchFamily="34" charset="0"/>
                <a:ea typeface="Segoe UI" panose="020B0502040204020203" pitchFamily="34" charset="0"/>
                <a:cs typeface="Segoe UI" panose="020B0502040204020203" pitchFamily="34" charset="0"/>
              </a:defRPr>
            </a:lvl1pPr>
          </a:lstStyle>
          <a:p>
            <a:fld id="{83829175-527E-46A3-863C-1BB1F163B849}" type="datetimeFigureOut">
              <a:rPr lang="el-GR" smtClean="0"/>
              <a:pPr/>
              <a:t>13/11/2018</a:t>
            </a:fld>
            <a:endParaRPr lang="el-GR"/>
          </a:p>
        </p:txBody>
      </p:sp>
      <p:sp>
        <p:nvSpPr>
          <p:cNvPr id="5" name="Πλαίσιο κράτησης θέσης υποσέλιδου 4"/>
          <p:cNvSpPr>
            <a:spLocks noGrp="1"/>
          </p:cNvSpPr>
          <p:nvPr>
            <p:ph type="ftr" sz="quarter" idx="3"/>
          </p:nvPr>
        </p:nvSpPr>
        <p:spPr>
          <a:xfrm>
            <a:off x="1517950" y="6172200"/>
            <a:ext cx="6862462" cy="273049"/>
          </a:xfrm>
          <a:prstGeom prst="rect">
            <a:avLst/>
          </a:prstGeom>
        </p:spPr>
        <p:txBody>
          <a:bodyPr vert="horz" lIns="91440" tIns="45720" rIns="91440" bIns="45720" rtlCol="0" anchor="ctr"/>
          <a:lstStyle>
            <a:lvl1pPr algn="l" latinLnBrk="0">
              <a:defRPr lang="el-GR" sz="1000">
                <a:solidFill>
                  <a:schemeClr val="tx1"/>
                </a:solidFill>
                <a:latin typeface="Segoe UI" panose="020B0502040204020203" pitchFamily="34" charset="0"/>
                <a:ea typeface="Segoe UI" panose="020B0502040204020203" pitchFamily="34" charset="0"/>
                <a:cs typeface="Segoe UI" panose="020B0502040204020203" pitchFamily="34" charset="0"/>
              </a:defRPr>
            </a:lvl1pPr>
          </a:lstStyle>
          <a:p>
            <a:endParaRPr lang="el-GR"/>
          </a:p>
        </p:txBody>
      </p:sp>
      <p:sp>
        <p:nvSpPr>
          <p:cNvPr id="6" name="Πλαίσιο κράτησης θέσης αριθμού διαφάνειας 5"/>
          <p:cNvSpPr>
            <a:spLocks noGrp="1"/>
          </p:cNvSpPr>
          <p:nvPr>
            <p:ph type="sldNum" sz="quarter" idx="4"/>
          </p:nvPr>
        </p:nvSpPr>
        <p:spPr>
          <a:xfrm>
            <a:off x="10133012" y="6172200"/>
            <a:ext cx="990601" cy="273049"/>
          </a:xfrm>
          <a:prstGeom prst="rect">
            <a:avLst/>
          </a:prstGeom>
        </p:spPr>
        <p:txBody>
          <a:bodyPr vert="horz" lIns="91440" tIns="45720" rIns="91440" bIns="45720" rtlCol="0" anchor="ctr"/>
          <a:lstStyle>
            <a:lvl1pPr algn="r" latinLnBrk="0">
              <a:defRPr lang="el-GR" sz="1000">
                <a:solidFill>
                  <a:schemeClr val="tx1"/>
                </a:solidFill>
                <a:latin typeface="Segoe UI" panose="020B0502040204020203" pitchFamily="34" charset="0"/>
                <a:ea typeface="Segoe UI" panose="020B0502040204020203" pitchFamily="34" charset="0"/>
                <a:cs typeface="Segoe UI" panose="020B0502040204020203" pitchFamily="34" charset="0"/>
              </a:defRPr>
            </a:lvl1pPr>
          </a:lstStyle>
          <a:p>
            <a:fld id="{E5137D0E-4A4F-4307-8994-C1891D747D59}" type="slidenum">
              <a:rPr lang="el-GR" smtClean="0"/>
              <a:pPr/>
              <a:t>‹#›</a:t>
            </a:fld>
            <a:endParaRPr lang="el-GR"/>
          </a:p>
        </p:txBody>
      </p:sp>
    </p:spTree>
    <p:extLst>
      <p:ext uri="{BB962C8B-B14F-4D97-AF65-F5344CB8AC3E}">
        <p14:creationId xmlns:p14="http://schemas.microsoft.com/office/powerpoint/2010/main" val="15260502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lang="el-GR" sz="32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p:titleStyle>
    <p:bodyStyle>
      <a:lvl1pPr marL="223838" indent="-223838" algn="l" defTabSz="914400" rtl="0" eaLnBrk="1" latinLnBrk="0" hangingPunct="1">
        <a:lnSpc>
          <a:spcPct val="90000"/>
        </a:lnSpc>
        <a:spcBef>
          <a:spcPts val="1800"/>
        </a:spcBef>
        <a:buFont typeface="Arial" pitchFamily="34" charset="0"/>
        <a:buChar char="•"/>
        <a:defRPr lang="el-GR" sz="20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502920" indent="-223838" algn="l" defTabSz="914400" rtl="0" eaLnBrk="1" latinLnBrk="0" hangingPunct="1">
        <a:lnSpc>
          <a:spcPct val="90000"/>
        </a:lnSpc>
        <a:spcBef>
          <a:spcPts val="800"/>
        </a:spcBef>
        <a:buFont typeface="Arial" pitchFamily="34" charset="0"/>
        <a:buChar char="–"/>
        <a:defRPr lang="el-GR" sz="18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741363" indent="-171450" algn="l" defTabSz="914400" rtl="0" eaLnBrk="1" latinLnBrk="0" hangingPunct="1">
        <a:lnSpc>
          <a:spcPct val="90000"/>
        </a:lnSpc>
        <a:spcBef>
          <a:spcPts val="600"/>
        </a:spcBef>
        <a:buFont typeface="Arial" pitchFamily="34" charset="0"/>
        <a:buChar char="•"/>
        <a:defRPr lang="el-G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966788" indent="-173038" algn="l" defTabSz="914400" rtl="0" eaLnBrk="1" latinLnBrk="0" hangingPunct="1">
        <a:lnSpc>
          <a:spcPct val="90000"/>
        </a:lnSpc>
        <a:spcBef>
          <a:spcPts val="600"/>
        </a:spcBef>
        <a:buFont typeface="Arial" pitchFamily="34" charset="0"/>
        <a:buChar char="–"/>
        <a:defRPr lang="el-G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1208088" indent="-173038" algn="l" defTabSz="914400" rtl="0" eaLnBrk="1" latinLnBrk="0" hangingPunct="1">
        <a:lnSpc>
          <a:spcPct val="90000"/>
        </a:lnSpc>
        <a:spcBef>
          <a:spcPts val="600"/>
        </a:spcBef>
        <a:buFont typeface="Arial" pitchFamily="34" charset="0"/>
        <a:buChar char="•"/>
        <a:defRPr lang="el-G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5pPr>
      <a:lvl6pPr marL="1444752" indent="-173736" algn="l" defTabSz="914400" rtl="0" eaLnBrk="1" latinLnBrk="0" hangingPunct="1">
        <a:lnSpc>
          <a:spcPct val="90000"/>
        </a:lnSpc>
        <a:spcBef>
          <a:spcPts val="600"/>
        </a:spcBef>
        <a:buFont typeface="Arial" pitchFamily="34" charset="0"/>
        <a:buChar char="–"/>
        <a:defRPr lang="el-G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6pPr>
      <a:lvl7pPr marL="1682496" indent="-173736" algn="l" defTabSz="914400" rtl="0" eaLnBrk="1" latinLnBrk="0" hangingPunct="1">
        <a:lnSpc>
          <a:spcPct val="90000"/>
        </a:lnSpc>
        <a:spcBef>
          <a:spcPts val="600"/>
        </a:spcBef>
        <a:buFont typeface="Arial" pitchFamily="34" charset="0"/>
        <a:buChar char="•"/>
        <a:defRPr lang="el-G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7pPr>
      <a:lvl8pPr marL="1920240" indent="-173736" algn="l" defTabSz="914400" rtl="0" eaLnBrk="1" latinLnBrk="0" hangingPunct="1">
        <a:lnSpc>
          <a:spcPct val="90000"/>
        </a:lnSpc>
        <a:spcBef>
          <a:spcPts val="600"/>
        </a:spcBef>
        <a:buFont typeface="Arial" pitchFamily="34" charset="0"/>
        <a:buChar char="–"/>
        <a:defRPr lang="el-G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8pPr>
      <a:lvl9pPr marL="2157984" indent="-173736" algn="l" defTabSz="914400" rtl="0" eaLnBrk="1" latinLnBrk="0" hangingPunct="1">
        <a:lnSpc>
          <a:spcPct val="90000"/>
        </a:lnSpc>
        <a:spcBef>
          <a:spcPts val="600"/>
        </a:spcBef>
        <a:buFont typeface="Arial" pitchFamily="34" charset="0"/>
        <a:buChar char="•"/>
        <a:defRPr lang="el-G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9pPr>
    </p:bodyStyle>
    <p:otherStyle>
      <a:defPPr>
        <a:defRPr lang="el-GR"/>
      </a:defPPr>
      <a:lvl1pPr marL="0" algn="l" defTabSz="914400" rtl="0" eaLnBrk="1" latinLnBrk="0" hangingPunct="1">
        <a:defRPr lang="el-GR" sz="1800" kern="1200">
          <a:solidFill>
            <a:schemeClr val="tx1"/>
          </a:solidFill>
          <a:latin typeface="+mn-lt"/>
          <a:ea typeface="+mn-ea"/>
          <a:cs typeface="+mn-cs"/>
        </a:defRPr>
      </a:lvl1pPr>
      <a:lvl2pPr marL="457200" algn="l" defTabSz="914400" rtl="0" eaLnBrk="1" latinLnBrk="0" hangingPunct="1">
        <a:defRPr lang="el-GR" sz="1800" kern="1200">
          <a:solidFill>
            <a:schemeClr val="tx1"/>
          </a:solidFill>
          <a:latin typeface="+mn-lt"/>
          <a:ea typeface="+mn-ea"/>
          <a:cs typeface="+mn-cs"/>
        </a:defRPr>
      </a:lvl2pPr>
      <a:lvl3pPr marL="914400" algn="l" defTabSz="914400" rtl="0" eaLnBrk="1" latinLnBrk="0" hangingPunct="1">
        <a:defRPr lang="el-GR" sz="1800" kern="1200">
          <a:solidFill>
            <a:schemeClr val="tx1"/>
          </a:solidFill>
          <a:latin typeface="+mn-lt"/>
          <a:ea typeface="+mn-ea"/>
          <a:cs typeface="+mn-cs"/>
        </a:defRPr>
      </a:lvl3pPr>
      <a:lvl4pPr marL="1371600" algn="l" defTabSz="914400" rtl="0" eaLnBrk="1" latinLnBrk="0" hangingPunct="1">
        <a:defRPr lang="el-GR" sz="1800" kern="1200">
          <a:solidFill>
            <a:schemeClr val="tx1"/>
          </a:solidFill>
          <a:latin typeface="+mn-lt"/>
          <a:ea typeface="+mn-ea"/>
          <a:cs typeface="+mn-cs"/>
        </a:defRPr>
      </a:lvl4pPr>
      <a:lvl5pPr marL="1828800" algn="l" defTabSz="914400" rtl="0" eaLnBrk="1" latinLnBrk="0" hangingPunct="1">
        <a:defRPr lang="el-GR" sz="1800" kern="1200">
          <a:solidFill>
            <a:schemeClr val="tx1"/>
          </a:solidFill>
          <a:latin typeface="+mn-lt"/>
          <a:ea typeface="+mn-ea"/>
          <a:cs typeface="+mn-cs"/>
        </a:defRPr>
      </a:lvl5pPr>
      <a:lvl6pPr marL="2286000" algn="l" defTabSz="914400" rtl="0" eaLnBrk="1" latinLnBrk="0" hangingPunct="1">
        <a:defRPr lang="el-GR" sz="1800" kern="1200">
          <a:solidFill>
            <a:schemeClr val="tx1"/>
          </a:solidFill>
          <a:latin typeface="+mn-lt"/>
          <a:ea typeface="+mn-ea"/>
          <a:cs typeface="+mn-cs"/>
        </a:defRPr>
      </a:lvl6pPr>
      <a:lvl7pPr marL="2743200" algn="l" defTabSz="914400" rtl="0" eaLnBrk="1" latinLnBrk="0" hangingPunct="1">
        <a:defRPr lang="el-GR" sz="1800" kern="1200">
          <a:solidFill>
            <a:schemeClr val="tx1"/>
          </a:solidFill>
          <a:latin typeface="+mn-lt"/>
          <a:ea typeface="+mn-ea"/>
          <a:cs typeface="+mn-cs"/>
        </a:defRPr>
      </a:lvl7pPr>
      <a:lvl8pPr marL="3200400" algn="l" defTabSz="914400" rtl="0" eaLnBrk="1" latinLnBrk="0" hangingPunct="1">
        <a:defRPr lang="el-GR" sz="1800" kern="1200">
          <a:solidFill>
            <a:schemeClr val="tx1"/>
          </a:solidFill>
          <a:latin typeface="+mn-lt"/>
          <a:ea typeface="+mn-ea"/>
          <a:cs typeface="+mn-cs"/>
        </a:defRPr>
      </a:lvl8pPr>
      <a:lvl9pPr marL="3657600" algn="l" defTabSz="914400" rtl="0" eaLnBrk="1" latinLnBrk="0" hangingPunct="1">
        <a:defRPr lang="el-G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8.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1.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4.jpeg"/><Relationship Id="rId7" Type="http://schemas.openxmlformats.org/officeDocument/2006/relationships/diagramColors" Target="../diagrams/colors19.xml"/><Relationship Id="rId2" Type="http://schemas.openxmlformats.org/officeDocument/2006/relationships/slideLayout" Target="../slideLayouts/slideLayout9.xml"/><Relationship Id="rId1" Type="http://schemas.openxmlformats.org/officeDocument/2006/relationships/tags" Target="../tags/tag2.xml"/><Relationship Id="rId6" Type="http://schemas.openxmlformats.org/officeDocument/2006/relationships/diagramQuickStyle" Target="../diagrams/quickStyle19.xml"/><Relationship Id="rId11" Type="http://schemas.openxmlformats.org/officeDocument/2006/relationships/image" Target="../media/image17.jpeg"/><Relationship Id="rId5" Type="http://schemas.openxmlformats.org/officeDocument/2006/relationships/diagramLayout" Target="../diagrams/layout19.xml"/><Relationship Id="rId10" Type="http://schemas.openxmlformats.org/officeDocument/2006/relationships/image" Target="../media/image16.jpeg"/><Relationship Id="rId4" Type="http://schemas.openxmlformats.org/officeDocument/2006/relationships/diagramData" Target="../diagrams/data19.xml"/><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1.xml"/><Relationship Id="rId3" Type="http://schemas.openxmlformats.org/officeDocument/2006/relationships/diagramLayout" Target="../diagrams/layout20.xml"/><Relationship Id="rId7" Type="http://schemas.openxmlformats.org/officeDocument/2006/relationships/diagramData" Target="../diagrams/data21.xml"/><Relationship Id="rId12" Type="http://schemas.openxmlformats.org/officeDocument/2006/relationships/image" Target="../media/image18.png"/><Relationship Id="rId2" Type="http://schemas.openxmlformats.org/officeDocument/2006/relationships/diagramData" Target="../diagrams/data20.xml"/><Relationship Id="rId1" Type="http://schemas.openxmlformats.org/officeDocument/2006/relationships/slideLayout" Target="../slideLayouts/slideLayout8.xml"/><Relationship Id="rId6" Type="http://schemas.microsoft.com/office/2007/relationships/diagramDrawing" Target="../diagrams/drawing20.xml"/><Relationship Id="rId11" Type="http://schemas.microsoft.com/office/2007/relationships/diagramDrawing" Target="../diagrams/drawing21.xml"/><Relationship Id="rId5" Type="http://schemas.openxmlformats.org/officeDocument/2006/relationships/diagramColors" Target="../diagrams/colors20.xml"/><Relationship Id="rId10" Type="http://schemas.openxmlformats.org/officeDocument/2006/relationships/diagramColors" Target="../diagrams/colors21.xml"/><Relationship Id="rId4" Type="http://schemas.openxmlformats.org/officeDocument/2006/relationships/diagramQuickStyle" Target="../diagrams/quickStyle20.xml"/><Relationship Id="rId9" Type="http://schemas.openxmlformats.org/officeDocument/2006/relationships/diagramQuickStyle" Target="../diagrams/quickStyle21.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23.xml"/><Relationship Id="rId3" Type="http://schemas.openxmlformats.org/officeDocument/2006/relationships/diagramLayout" Target="../diagrams/layout22.xml"/><Relationship Id="rId7" Type="http://schemas.openxmlformats.org/officeDocument/2006/relationships/diagramData" Target="../diagrams/data23.xml"/><Relationship Id="rId2" Type="http://schemas.openxmlformats.org/officeDocument/2006/relationships/diagramData" Target="../diagrams/data22.xml"/><Relationship Id="rId1" Type="http://schemas.openxmlformats.org/officeDocument/2006/relationships/slideLayout" Target="../slideLayouts/slideLayout8.xml"/><Relationship Id="rId6" Type="http://schemas.microsoft.com/office/2007/relationships/diagramDrawing" Target="../diagrams/drawing22.xml"/><Relationship Id="rId11" Type="http://schemas.microsoft.com/office/2007/relationships/diagramDrawing" Target="../diagrams/drawing23.xml"/><Relationship Id="rId5" Type="http://schemas.openxmlformats.org/officeDocument/2006/relationships/diagramColors" Target="../diagrams/colors22.xml"/><Relationship Id="rId10" Type="http://schemas.openxmlformats.org/officeDocument/2006/relationships/diagramColors" Target="../diagrams/colors23.xml"/><Relationship Id="rId4" Type="http://schemas.openxmlformats.org/officeDocument/2006/relationships/diagramQuickStyle" Target="../diagrams/quickStyle22.xml"/><Relationship Id="rId9" Type="http://schemas.openxmlformats.org/officeDocument/2006/relationships/diagramQuickStyle" Target="../diagrams/quickStyle23.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24.xml"/><Relationship Id="rId3" Type="http://schemas.openxmlformats.org/officeDocument/2006/relationships/image" Target="../media/image20.jpeg"/><Relationship Id="rId7" Type="http://schemas.openxmlformats.org/officeDocument/2006/relationships/image" Target="../media/image10.jpeg"/><Relationship Id="rId12" Type="http://schemas.microsoft.com/office/2007/relationships/diagramDrawing" Target="../diagrams/drawing24.xml"/><Relationship Id="rId2" Type="http://schemas.openxmlformats.org/officeDocument/2006/relationships/image" Target="../media/image19.jpeg"/><Relationship Id="rId1" Type="http://schemas.openxmlformats.org/officeDocument/2006/relationships/slideLayout" Target="../slideLayouts/slideLayout9.xml"/><Relationship Id="rId6" Type="http://schemas.openxmlformats.org/officeDocument/2006/relationships/image" Target="../media/image9.png"/><Relationship Id="rId11" Type="http://schemas.openxmlformats.org/officeDocument/2006/relationships/diagramColors" Target="../diagrams/colors24.xml"/><Relationship Id="rId5" Type="http://schemas.openxmlformats.org/officeDocument/2006/relationships/image" Target="../media/image8.jpeg"/><Relationship Id="rId10" Type="http://schemas.openxmlformats.org/officeDocument/2006/relationships/diagramQuickStyle" Target="../diagrams/quickStyle24.xml"/><Relationship Id="rId4" Type="http://schemas.openxmlformats.org/officeDocument/2006/relationships/image" Target="../media/image21.jpeg"/><Relationship Id="rId9" Type="http://schemas.openxmlformats.org/officeDocument/2006/relationships/diagramLayout" Target="../diagrams/layout24.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26.xml"/><Relationship Id="rId3" Type="http://schemas.openxmlformats.org/officeDocument/2006/relationships/diagramLayout" Target="../diagrams/layout25.xml"/><Relationship Id="rId7" Type="http://schemas.openxmlformats.org/officeDocument/2006/relationships/diagramData" Target="../diagrams/data26.xml"/><Relationship Id="rId2" Type="http://schemas.openxmlformats.org/officeDocument/2006/relationships/diagramData" Target="../diagrams/data25.xml"/><Relationship Id="rId1" Type="http://schemas.openxmlformats.org/officeDocument/2006/relationships/slideLayout" Target="../slideLayouts/slideLayout8.xml"/><Relationship Id="rId6" Type="http://schemas.microsoft.com/office/2007/relationships/diagramDrawing" Target="../diagrams/drawing25.xml"/><Relationship Id="rId11" Type="http://schemas.microsoft.com/office/2007/relationships/diagramDrawing" Target="../diagrams/drawing26.xml"/><Relationship Id="rId5" Type="http://schemas.openxmlformats.org/officeDocument/2006/relationships/diagramColors" Target="../diagrams/colors25.xml"/><Relationship Id="rId10" Type="http://schemas.openxmlformats.org/officeDocument/2006/relationships/diagramColors" Target="../diagrams/colors26.xml"/><Relationship Id="rId4" Type="http://schemas.openxmlformats.org/officeDocument/2006/relationships/diagramQuickStyle" Target="../diagrams/quickStyle25.xml"/><Relationship Id="rId9" Type="http://schemas.openxmlformats.org/officeDocument/2006/relationships/diagramQuickStyle" Target="../diagrams/quickStyle26.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2.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3.jpeg"/><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openxmlformats.org/officeDocument/2006/relationships/image" Target="../media/image13.jpeg"/><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 Id="rId1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0.xml"/><Relationship Id="rId13" Type="http://schemas.openxmlformats.org/officeDocument/2006/relationships/diagramLayout" Target="../diagrams/layout11.xml"/><Relationship Id="rId18" Type="http://schemas.openxmlformats.org/officeDocument/2006/relationships/diagramLayout" Target="../diagrams/layout12.xml"/><Relationship Id="rId3" Type="http://schemas.openxmlformats.org/officeDocument/2006/relationships/diagramLayout" Target="../diagrams/layout9.xml"/><Relationship Id="rId21" Type="http://schemas.microsoft.com/office/2007/relationships/diagramDrawing" Target="../diagrams/drawing12.xml"/><Relationship Id="rId7" Type="http://schemas.openxmlformats.org/officeDocument/2006/relationships/diagramData" Target="../diagrams/data10.xml"/><Relationship Id="rId12" Type="http://schemas.openxmlformats.org/officeDocument/2006/relationships/diagramData" Target="../diagrams/data11.xml"/><Relationship Id="rId17" Type="http://schemas.openxmlformats.org/officeDocument/2006/relationships/diagramData" Target="../diagrams/data12.xml"/><Relationship Id="rId2" Type="http://schemas.openxmlformats.org/officeDocument/2006/relationships/diagramData" Target="../diagrams/data9.xml"/><Relationship Id="rId16" Type="http://schemas.microsoft.com/office/2007/relationships/diagramDrawing" Target="../diagrams/drawing11.xml"/><Relationship Id="rId20" Type="http://schemas.openxmlformats.org/officeDocument/2006/relationships/diagramColors" Target="../diagrams/colors12.xml"/><Relationship Id="rId1" Type="http://schemas.openxmlformats.org/officeDocument/2006/relationships/slideLayout" Target="../slideLayouts/slideLayout8.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5" Type="http://schemas.openxmlformats.org/officeDocument/2006/relationships/diagramColors" Target="../diagrams/colors11.xml"/><Relationship Id="rId10" Type="http://schemas.openxmlformats.org/officeDocument/2006/relationships/diagramColors" Target="../diagrams/colors10.xml"/><Relationship Id="rId19" Type="http://schemas.openxmlformats.org/officeDocument/2006/relationships/diagramQuickStyle" Target="../diagrams/quickStyle12.xml"/><Relationship Id="rId4" Type="http://schemas.openxmlformats.org/officeDocument/2006/relationships/diagramQuickStyle" Target="../diagrams/quickStyle9.xml"/><Relationship Id="rId9" Type="http://schemas.openxmlformats.org/officeDocument/2006/relationships/diagramQuickStyle" Target="../diagrams/quickStyle10.xml"/><Relationship Id="rId14" Type="http://schemas.openxmlformats.org/officeDocument/2006/relationships/diagramQuickStyle" Target="../diagrams/quickStyle11.xml"/><Relationship Id="rId22"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slideLayout" Target="../slideLayouts/slideLayout8.xml"/><Relationship Id="rId16" Type="http://schemas.openxmlformats.org/officeDocument/2006/relationships/diagramColors" Target="../diagrams/colors15.xml"/><Relationship Id="rId1" Type="http://schemas.openxmlformats.org/officeDocument/2006/relationships/tags" Target="../tags/tag1.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17.xml"/><Relationship Id="rId3" Type="http://schemas.openxmlformats.org/officeDocument/2006/relationships/diagramLayout" Target="../diagrams/layout16.xml"/><Relationship Id="rId7" Type="http://schemas.openxmlformats.org/officeDocument/2006/relationships/diagramData" Target="../diagrams/data17.xml"/><Relationship Id="rId2" Type="http://schemas.openxmlformats.org/officeDocument/2006/relationships/diagramData" Target="../diagrams/data16.xml"/><Relationship Id="rId1" Type="http://schemas.openxmlformats.org/officeDocument/2006/relationships/slideLayout" Target="../slideLayouts/slideLayout8.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stretch>
            <a:fillRect/>
          </a:stretch>
        </a:blipFill>
        <a:effectLst/>
      </p:bgPr>
    </p:bg>
    <p:spTree>
      <p:nvGrpSpPr>
        <p:cNvPr id="1" name=""/>
        <p:cNvGrpSpPr/>
        <p:nvPr/>
      </p:nvGrpSpPr>
      <p:grpSpPr>
        <a:xfrm>
          <a:off x="0" y="0"/>
          <a:ext cx="0" cy="0"/>
          <a:chOff x="0" y="0"/>
          <a:chExt cx="0" cy="0"/>
        </a:xfrm>
      </p:grpSpPr>
      <p:sp>
        <p:nvSpPr>
          <p:cNvPr id="3" name="Υπότιτλος 2"/>
          <p:cNvSpPr>
            <a:spLocks noGrp="1"/>
          </p:cNvSpPr>
          <p:nvPr>
            <p:ph type="subTitle" idx="1"/>
          </p:nvPr>
        </p:nvSpPr>
        <p:spPr>
          <a:xfrm>
            <a:off x="1341884" y="4941168"/>
            <a:ext cx="9433048" cy="1066800"/>
          </a:xfrm>
        </p:spPr>
        <p:txBody>
          <a:bodyPr>
            <a:noAutofit/>
          </a:bodyPr>
          <a:lstStyle/>
          <a:p>
            <a:endParaRPr lang="el-GR" dirty="0" smtClean="0"/>
          </a:p>
          <a:p>
            <a:pPr>
              <a:lnSpc>
                <a:spcPct val="115000"/>
              </a:lnSpc>
              <a:spcAft>
                <a:spcPts val="0"/>
              </a:spcAft>
            </a:pPr>
            <a:endParaRPr lang="el-GR" dirty="0" smtClean="0">
              <a:latin typeface="Calibri"/>
              <a:ea typeface="Times New Roman"/>
              <a:cs typeface="Times New Roman"/>
            </a:endParaRPr>
          </a:p>
          <a:p>
            <a:pPr>
              <a:lnSpc>
                <a:spcPct val="115000"/>
              </a:lnSpc>
              <a:spcBef>
                <a:spcPts val="600"/>
              </a:spcBef>
              <a:spcAft>
                <a:spcPts val="1000"/>
              </a:spcAft>
            </a:pPr>
            <a:r>
              <a:rPr lang="el-GR" dirty="0" smtClean="0">
                <a:latin typeface="Calibri"/>
                <a:ea typeface="Times New Roman"/>
                <a:cs typeface="Times New Roman"/>
              </a:rPr>
              <a:t>                                                            </a:t>
            </a:r>
            <a:r>
              <a:rPr lang="el-GR" dirty="0" smtClean="0"/>
              <a:t> </a:t>
            </a:r>
            <a:endParaRPr lang="el-GR" sz="1900" dirty="0">
              <a:solidFill>
                <a:schemeClr val="tx1">
                  <a:lumMod val="50000"/>
                </a:schemeClr>
              </a:solidFill>
            </a:endParaRPr>
          </a:p>
        </p:txBody>
      </p:sp>
      <p:sp>
        <p:nvSpPr>
          <p:cNvPr id="22" name="21 - Ορθογώνιο"/>
          <p:cNvSpPr/>
          <p:nvPr/>
        </p:nvSpPr>
        <p:spPr>
          <a:xfrm>
            <a:off x="765820" y="4725144"/>
            <a:ext cx="10369152" cy="1800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nvGrpSpPr>
          <p:cNvPr id="11" name="10 - Ομάδα"/>
          <p:cNvGrpSpPr/>
          <p:nvPr/>
        </p:nvGrpSpPr>
        <p:grpSpPr>
          <a:xfrm>
            <a:off x="838332" y="4794382"/>
            <a:ext cx="10224128" cy="1670779"/>
            <a:chOff x="838332" y="4794382"/>
            <a:chExt cx="10224128" cy="1670779"/>
          </a:xfrm>
        </p:grpSpPr>
        <p:pic>
          <p:nvPicPr>
            <p:cNvPr id="1031" name="Picture 7" descr="C:\Users\ΕΛΕΝΗ\Documents\ΚΩΣΤΑΣ\Ημερίδα_Πληροφόρηση ΕΣΠΑ\rgb.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332" y="4794382"/>
              <a:ext cx="1812789" cy="1670779"/>
            </a:xfrm>
            <a:prstGeom prst="rect">
              <a:avLst/>
            </a:prstGeom>
            <a:noFill/>
          </p:spPr>
        </p:pic>
        <p:pic>
          <p:nvPicPr>
            <p:cNvPr id="1032" name="Picture 8" descr="C:\Users\ΕΛΕΝΗ\Documents\ΚΩΣΤΑΣ\Ημερίδα_Πληροφόρηση ΕΣΠΑ\logo_PEP_F.png"/>
            <p:cNvPicPr>
              <a:picLocks noChangeAspect="1" noChangeArrowheads="1"/>
            </p:cNvPicPr>
            <p:nvPr/>
          </p:nvPicPr>
          <p:blipFill>
            <a:blip r:embed="rId5" cstate="print"/>
            <a:srcRect/>
            <a:stretch>
              <a:fillRect/>
            </a:stretch>
          </p:blipFill>
          <p:spPr bwMode="auto">
            <a:xfrm>
              <a:off x="4246375" y="4932859"/>
              <a:ext cx="2990334" cy="1427677"/>
            </a:xfrm>
            <a:prstGeom prst="rect">
              <a:avLst/>
            </a:prstGeom>
            <a:noFill/>
          </p:spPr>
        </p:pic>
        <p:pic>
          <p:nvPicPr>
            <p:cNvPr id="1035" name="Picture 11" descr="Related image"/>
            <p:cNvPicPr>
              <a:picLocks noChangeAspect="1" noChangeArrowheads="1"/>
            </p:cNvPicPr>
            <p:nvPr/>
          </p:nvPicPr>
          <p:blipFill>
            <a:blip r:embed="rId6" cstate="print">
              <a:clrChange>
                <a:clrFrom>
                  <a:srgbClr val="FFFFFF"/>
                </a:clrFrom>
                <a:clrTo>
                  <a:srgbClr val="FFFFFF">
                    <a:alpha val="0"/>
                  </a:srgbClr>
                </a:clrTo>
              </a:clrChange>
            </a:blip>
            <a:srcRect l="10840" t="8932" r="14430" b="12616"/>
            <a:stretch>
              <a:fillRect/>
            </a:stretch>
          </p:blipFill>
          <p:spPr bwMode="auto">
            <a:xfrm>
              <a:off x="8379533" y="4794382"/>
              <a:ext cx="2682927" cy="1638375"/>
            </a:xfrm>
            <a:prstGeom prst="rect">
              <a:avLst/>
            </a:prstGeom>
            <a:noFill/>
          </p:spPr>
        </p:pic>
      </p:grpSp>
      <p:sp>
        <p:nvSpPr>
          <p:cNvPr id="34" name="33 - TextBox"/>
          <p:cNvSpPr txBox="1"/>
          <p:nvPr/>
        </p:nvSpPr>
        <p:spPr>
          <a:xfrm>
            <a:off x="2349996" y="908720"/>
            <a:ext cx="6840760" cy="1512168"/>
          </a:xfrm>
          <a:prstGeom prst="rect">
            <a:avLst/>
          </a:prstGeom>
          <a:solidFill>
            <a:schemeClr val="bg1">
              <a:lumMod val="95000"/>
              <a:alpha val="25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l-GR" sz="1600" b="1" dirty="0" smtClean="0"/>
              <a:t>ΕΛΛΗΝΙΚΗ ΔΗΜΟΚΡΑΤΙΑ</a:t>
            </a:r>
          </a:p>
          <a:p>
            <a:pPr algn="ctr"/>
            <a:r>
              <a:rPr lang="el-GR" sz="1500" b="1" dirty="0" smtClean="0"/>
              <a:t>ΠΕΡΙΦΕΡΕΙΑ ΠΕΛΟΠΟΝΝΗΣΟΥ</a:t>
            </a:r>
          </a:p>
          <a:p>
            <a:pPr algn="ctr"/>
            <a:r>
              <a:rPr lang="el-GR" sz="1300" b="1" dirty="0" smtClean="0">
                <a:latin typeface="Arial Black" pitchFamily="34" charset="0"/>
              </a:rPr>
              <a:t>ΕΙΔΙΚΗ ΥΠΗΡΕΣΙΑ ΔΙΑΧΕΙΡΙΣΗΣ </a:t>
            </a:r>
          </a:p>
          <a:p>
            <a:pPr algn="ctr"/>
            <a:r>
              <a:rPr lang="el-GR" sz="1300" b="1" dirty="0" smtClean="0">
                <a:latin typeface="Arial Black" pitchFamily="34" charset="0"/>
              </a:rPr>
              <a:t>ΕΠΙΧΕΙΡΗΣΙΑΚΟΥ ΠΡΟΓΡΑΜΜΑΤΟΣ ΠΕΡΙΦΕΡΕΙΑΣ ΠΕΛΟΠΟΝΝΗΣΟΥ </a:t>
            </a:r>
          </a:p>
          <a:p>
            <a:pPr algn="ctr"/>
            <a:r>
              <a:rPr lang="el-GR" sz="1200" dirty="0" smtClean="0"/>
              <a:t>Τέρμα Ερυθρού Σταυρού, 22 131 Τρίπολη </a:t>
            </a:r>
          </a:p>
          <a:p>
            <a:pPr algn="ctr"/>
            <a:r>
              <a:rPr lang="el-GR" sz="1200" dirty="0" smtClean="0"/>
              <a:t>Τηλεφωνικό Κέντρο: 2713 601 300, </a:t>
            </a:r>
            <a:r>
              <a:rPr lang="el-GR" sz="1200" dirty="0" err="1" smtClean="0"/>
              <a:t>Fax</a:t>
            </a:r>
            <a:r>
              <a:rPr lang="el-GR" sz="1200" dirty="0" smtClean="0"/>
              <a:t>: 2710 234 711, </a:t>
            </a:r>
          </a:p>
          <a:p>
            <a:pPr algn="ctr"/>
            <a:r>
              <a:rPr lang="el-GR" sz="1200" dirty="0" err="1" smtClean="0">
                <a:solidFill>
                  <a:schemeClr val="accent6">
                    <a:lumMod val="75000"/>
                  </a:schemeClr>
                </a:solidFill>
              </a:rPr>
              <a:t>www.eydpelop.gr</a:t>
            </a:r>
            <a:r>
              <a:rPr lang="el-GR" sz="1200" dirty="0" smtClean="0"/>
              <a:t>  </a:t>
            </a:r>
            <a:endParaRPr lang="el-GR" sz="1200" dirty="0"/>
          </a:p>
        </p:txBody>
      </p:sp>
      <p:pic>
        <p:nvPicPr>
          <p:cNvPr id="1038" name="Picture 14" descr="https://upload.wikimedia.org/wikipedia/commons/thumb/4/4c/Coat_of_arms_of_Greece_%28colour%29.svg/538px-Coat_of_arms_of_Greece_%28colour%29.svg.png"/>
          <p:cNvPicPr>
            <a:picLocks noChangeAspect="1" noChangeArrowheads="1"/>
          </p:cNvPicPr>
          <p:nvPr/>
        </p:nvPicPr>
        <p:blipFill>
          <a:blip r:embed="rId7" cstate="print"/>
          <a:srcRect/>
          <a:stretch>
            <a:fillRect/>
          </a:stretch>
        </p:blipFill>
        <p:spPr bwMode="auto">
          <a:xfrm>
            <a:off x="5302324" y="188640"/>
            <a:ext cx="768425" cy="754142"/>
          </a:xfrm>
          <a:prstGeom prst="rect">
            <a:avLst/>
          </a:prstGeom>
          <a:noFill/>
        </p:spPr>
      </p:pic>
      <p:sp>
        <p:nvSpPr>
          <p:cNvPr id="2" name="Τίτλος 1"/>
          <p:cNvSpPr>
            <a:spLocks noGrp="1"/>
          </p:cNvSpPr>
          <p:nvPr>
            <p:ph type="ctrTitle"/>
          </p:nvPr>
        </p:nvSpPr>
        <p:spPr>
          <a:xfrm>
            <a:off x="909836" y="2492896"/>
            <a:ext cx="10153128" cy="1656184"/>
          </a:xfrm>
          <a:solidFill>
            <a:schemeClr val="tx2">
              <a:lumMod val="75000"/>
            </a:schemeClr>
          </a:solidFill>
        </p:spPr>
        <p:style>
          <a:lnRef idx="0">
            <a:schemeClr val="accent1"/>
          </a:lnRef>
          <a:fillRef idx="3">
            <a:schemeClr val="accent1"/>
          </a:fillRef>
          <a:effectRef idx="3">
            <a:schemeClr val="accent1"/>
          </a:effectRef>
          <a:fontRef idx="minor">
            <a:schemeClr val="lt1"/>
          </a:fontRef>
        </p:style>
        <p:txBody>
          <a:bodyPr/>
          <a:lstStyle/>
          <a:p>
            <a:pPr algn="ctr"/>
            <a:r>
              <a:rPr lang="el-GR" sz="3600" dirty="0" smtClean="0">
                <a:solidFill>
                  <a:srgbClr val="FABE00"/>
                </a:solidFill>
              </a:rPr>
              <a:t>Επιχειρησιακό Πρόγραμμα 2014 -2020</a:t>
            </a:r>
            <a:r>
              <a:rPr lang="el-GR" sz="4000" dirty="0" smtClean="0"/>
              <a:t/>
            </a:r>
            <a:br>
              <a:rPr lang="el-GR" sz="4000" dirty="0" smtClean="0"/>
            </a:br>
            <a:r>
              <a:rPr lang="el-GR" sz="1100" dirty="0" smtClean="0"/>
              <a:t> </a:t>
            </a:r>
            <a:r>
              <a:rPr lang="el-GR" sz="4000" dirty="0" smtClean="0"/>
              <a:t/>
            </a:r>
            <a:br>
              <a:rPr lang="el-GR" sz="4000" dirty="0" smtClean="0"/>
            </a:br>
            <a:r>
              <a:rPr lang="el-GR" sz="3200" b="1" dirty="0" smtClean="0"/>
              <a:t>Πληροφόρηση &amp; Επικοινωνία Πράξεων </a:t>
            </a:r>
            <a:r>
              <a:rPr lang="el-GR" sz="3200" dirty="0" smtClean="0"/>
              <a:t/>
            </a:r>
            <a:br>
              <a:rPr lang="el-GR" sz="3200" dirty="0" smtClean="0"/>
            </a:br>
            <a:r>
              <a:rPr lang="el-GR" sz="3200" dirty="0" smtClean="0"/>
              <a:t>υποχρεώσεις Δικαιούχων</a:t>
            </a:r>
            <a:endParaRPr lang="el-GR" sz="3200" dirty="0"/>
          </a:p>
        </p:txBody>
      </p:sp>
      <p:sp>
        <p:nvSpPr>
          <p:cNvPr id="12" name="Τίτλος 1"/>
          <p:cNvSpPr txBox="1">
            <a:spLocks/>
          </p:cNvSpPr>
          <p:nvPr/>
        </p:nvSpPr>
        <p:spPr>
          <a:xfrm>
            <a:off x="909836" y="4293096"/>
            <a:ext cx="10153128" cy="504056"/>
          </a:xfrm>
          <a:prstGeom prst="rect">
            <a:avLst/>
          </a:prstGeom>
          <a:noFill/>
          <a:effectLst/>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l-GR" sz="2400" i="0" u="none" strike="noStrike" kern="1200" normalizeH="0" baseline="0" noProof="0" dirty="0" smtClean="0">
                <a:solidFill>
                  <a:schemeClr val="accent3">
                    <a:lumMod val="75000"/>
                  </a:schemeClr>
                </a:solidFill>
                <a:uLnTx/>
                <a:uFillTx/>
                <a:latin typeface="Segoe UI" panose="020B0502040204020203" pitchFamily="34" charset="0"/>
                <a:ea typeface="Segoe UI" panose="020B0502040204020203" pitchFamily="34" charset="0"/>
                <a:cs typeface="Segoe UI" panose="020B0502040204020203" pitchFamily="34" charset="0"/>
              </a:rPr>
              <a:t>Κωνσταντίνος Β. Βήχας</a:t>
            </a:r>
          </a:p>
          <a:p>
            <a:pPr marL="0" marR="0" lvl="0" indent="0" algn="ctr" defTabSz="914400" rtl="0" eaLnBrk="1" fontAlgn="auto" latinLnBrk="0" hangingPunct="1">
              <a:lnSpc>
                <a:spcPct val="90000"/>
              </a:lnSpc>
              <a:spcBef>
                <a:spcPct val="0"/>
              </a:spcBef>
              <a:spcAft>
                <a:spcPts val="0"/>
              </a:spcAft>
              <a:buClrTx/>
              <a:buSzTx/>
              <a:buFontTx/>
              <a:buNone/>
              <a:tabLst/>
              <a:defRPr/>
            </a:pPr>
            <a:r>
              <a:rPr lang="el-GR" dirty="0" err="1" smtClean="0">
                <a:solidFill>
                  <a:schemeClr val="accent3">
                    <a:lumMod val="75000"/>
                  </a:schemeClr>
                </a:solidFill>
                <a:latin typeface="Segoe UI" panose="020B0502040204020203" pitchFamily="34" charset="0"/>
                <a:ea typeface="Segoe UI" panose="020B0502040204020203" pitchFamily="34" charset="0"/>
                <a:cs typeface="Segoe UI" panose="020B0502040204020203" pitchFamily="34" charset="0"/>
              </a:rPr>
              <a:t>Αναπλ</a:t>
            </a:r>
            <a:r>
              <a:rPr lang="el-GR" dirty="0" smtClean="0">
                <a:solidFill>
                  <a:schemeClr val="accent3">
                    <a:lumMod val="75000"/>
                  </a:schemeClr>
                </a:solidFill>
                <a:latin typeface="Segoe UI" panose="020B0502040204020203" pitchFamily="34" charset="0"/>
                <a:ea typeface="Segoe UI" panose="020B0502040204020203" pitchFamily="34" charset="0"/>
                <a:cs typeface="Segoe UI" panose="020B0502040204020203" pitchFamily="34" charset="0"/>
              </a:rPr>
              <a:t>. </a:t>
            </a:r>
            <a:r>
              <a:rPr lang="el-GR" dirty="0" err="1" smtClean="0">
                <a:solidFill>
                  <a:schemeClr val="accent3">
                    <a:lumMod val="75000"/>
                  </a:schemeClr>
                </a:solidFill>
                <a:latin typeface="Segoe UI" panose="020B0502040204020203" pitchFamily="34" charset="0"/>
                <a:ea typeface="Segoe UI" panose="020B0502040204020203" pitchFamily="34" charset="0"/>
                <a:cs typeface="Segoe UI" panose="020B0502040204020203" pitchFamily="34" charset="0"/>
              </a:rPr>
              <a:t>Πρ</a:t>
            </a:r>
            <a:r>
              <a:rPr lang="el-GR" dirty="0" smtClean="0">
                <a:solidFill>
                  <a:schemeClr val="accent3">
                    <a:lumMod val="75000"/>
                  </a:schemeClr>
                </a:solidFill>
                <a:latin typeface="Segoe UI" panose="020B0502040204020203" pitchFamily="34" charset="0"/>
                <a:ea typeface="Segoe UI" panose="020B0502040204020203" pitchFamily="34" charset="0"/>
                <a:cs typeface="Segoe UI" panose="020B0502040204020203" pitchFamily="34" charset="0"/>
              </a:rPr>
              <a:t>/νος Μονάδας Β1 ΕΥΔΕΠ ΠΕΡ. ΠΕΛ/ΣΟΥ</a:t>
            </a:r>
            <a:endParaRPr kumimoji="0" lang="el-GR" i="0" u="none" strike="noStrike" kern="1200" normalizeH="0" baseline="0" noProof="0" dirty="0">
              <a:solidFill>
                <a:schemeClr val="accent3">
                  <a:lumMod val="75000"/>
                </a:schemeClr>
              </a:solidFill>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 name="Θέση ημερομηνίας 3"/>
          <p:cNvSpPr>
            <a:spLocks noGrp="1"/>
          </p:cNvSpPr>
          <p:nvPr>
            <p:ph type="dt" sz="half" idx="10"/>
          </p:nvPr>
        </p:nvSpPr>
        <p:spPr>
          <a:xfrm>
            <a:off x="9478788" y="6535588"/>
            <a:ext cx="1320059" cy="273049"/>
          </a:xfrm>
        </p:spPr>
        <p:txBody>
          <a:bodyPr/>
          <a:lstStyle/>
          <a:p>
            <a:fld id="{C58122DE-25CC-46AF-86D4-5EA0925CC73F}" type="datetime1">
              <a:rPr lang="el-GR" smtClean="0"/>
              <a:t>13/11/2018</a:t>
            </a:fld>
            <a:endParaRPr lang="el-GR" dirty="0"/>
          </a:p>
        </p:txBody>
      </p:sp>
      <p:sp>
        <p:nvSpPr>
          <p:cNvPr id="5" name="Θέση υποσέλιδου 4"/>
          <p:cNvSpPr>
            <a:spLocks noGrp="1"/>
          </p:cNvSpPr>
          <p:nvPr>
            <p:ph type="ftr" sz="quarter" idx="11"/>
          </p:nvPr>
        </p:nvSpPr>
        <p:spPr>
          <a:xfrm>
            <a:off x="2519165" y="6525344"/>
            <a:ext cx="6862462" cy="273049"/>
          </a:xfrm>
        </p:spPr>
        <p:txBody>
          <a:bodyPr/>
          <a:lstStyle/>
          <a:p>
            <a:pPr algn="ctr"/>
            <a:r>
              <a:rPr lang="el-GR" dirty="0" smtClean="0"/>
              <a:t>Πληροφόρηση &amp; Επικοινωνία: Οδηγός - Υποχρεώσεις Δικαιούχων/Βήχας Κωνσταντίνος</a:t>
            </a:r>
            <a:endParaRPr lang="el-GR" dirty="0"/>
          </a:p>
        </p:txBody>
      </p:sp>
    </p:spTree>
    <p:extLst>
      <p:ext uri="{BB962C8B-B14F-4D97-AF65-F5344CB8AC3E}">
        <p14:creationId xmlns:p14="http://schemas.microsoft.com/office/powerpoint/2010/main" val="4565610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p:cNvSpPr>
            <a:spLocks noGrp="1"/>
          </p:cNvSpPr>
          <p:nvPr>
            <p:ph type="title"/>
          </p:nvPr>
        </p:nvSpPr>
        <p:spPr>
          <a:xfrm>
            <a:off x="837828" y="1196752"/>
            <a:ext cx="3276599" cy="1054224"/>
          </a:xfrm>
        </p:spPr>
        <p:txBody>
          <a:bodyPr anchor="t"/>
          <a:lstStyle/>
          <a:p>
            <a:r>
              <a:rPr lang="el-GR" b="1" dirty="0" smtClean="0"/>
              <a:t>Ευθύνες των δικαιούχων </a:t>
            </a:r>
            <a:endParaRPr lang="el-GR" dirty="0"/>
          </a:p>
        </p:txBody>
      </p:sp>
      <p:sp>
        <p:nvSpPr>
          <p:cNvPr id="6" name="Θέση περιεχομένου 5"/>
          <p:cNvSpPr>
            <a:spLocks noGrp="1"/>
          </p:cNvSpPr>
          <p:nvPr>
            <p:ph idx="1"/>
          </p:nvPr>
        </p:nvSpPr>
        <p:spPr>
          <a:xfrm>
            <a:off x="5014292" y="2348880"/>
            <a:ext cx="6624736" cy="3454896"/>
          </a:xfrm>
          <a:solidFill>
            <a:schemeClr val="tx2">
              <a:lumMod val="20000"/>
              <a:lumOff val="80000"/>
              <a:alpha val="50000"/>
            </a:schemeClr>
          </a:solidFill>
        </p:spPr>
        <p:style>
          <a:lnRef idx="2">
            <a:schemeClr val="accent1"/>
          </a:lnRef>
          <a:fillRef idx="1">
            <a:schemeClr val="lt1"/>
          </a:fillRef>
          <a:effectRef idx="0">
            <a:schemeClr val="accent1"/>
          </a:effectRef>
          <a:fontRef idx="minor">
            <a:schemeClr val="dk1"/>
          </a:fontRef>
        </p:style>
        <p:txBody>
          <a:bodyPr>
            <a:normAutofit lnSpcReduction="10000"/>
          </a:bodyPr>
          <a:lstStyle/>
          <a:p>
            <a:pPr>
              <a:buNone/>
            </a:pPr>
            <a:endParaRPr lang="el-GR" dirty="0" smtClean="0"/>
          </a:p>
          <a:p>
            <a:pPr algn="just">
              <a:spcBef>
                <a:spcPts val="600"/>
              </a:spcBef>
              <a:buNone/>
            </a:pPr>
            <a:r>
              <a:rPr lang="el-GR" dirty="0" smtClean="0"/>
              <a:t>	</a:t>
            </a:r>
            <a:r>
              <a:rPr lang="el-GR" dirty="0" smtClean="0">
                <a:sym typeface="Wingdings 3"/>
              </a:rPr>
              <a:t></a:t>
            </a:r>
            <a:r>
              <a:rPr lang="el-GR" dirty="0" smtClean="0">
                <a:sym typeface="Webdings"/>
              </a:rPr>
              <a:t> </a:t>
            </a:r>
            <a:r>
              <a:rPr lang="el-GR" sz="2200" dirty="0" smtClean="0"/>
              <a:t>Ο δικαιούχος εξασφαλίζει ότι οι συμμετέχοντες στην πράξη έχουν ενημερωθεί για τη συγκεκριμένη χρηματοδότηση. </a:t>
            </a:r>
          </a:p>
          <a:p>
            <a:pPr algn="just">
              <a:spcBef>
                <a:spcPts val="600"/>
              </a:spcBef>
              <a:buNone/>
            </a:pPr>
            <a:r>
              <a:rPr lang="el-GR" sz="2200" dirty="0" smtClean="0"/>
              <a:t>   </a:t>
            </a:r>
            <a:r>
              <a:rPr lang="el-GR" sz="2200" dirty="0" smtClean="0">
                <a:sym typeface="Wingdings 3"/>
              </a:rPr>
              <a:t> </a:t>
            </a:r>
            <a:r>
              <a:rPr lang="el-GR" sz="2200" dirty="0" smtClean="0"/>
              <a:t>Κάθε έγγραφο που αφορά στην εφαρμογή μιας πράξης, το οποίο απευθύνεται στο κοινό ή στους συμμετέχοντες, συμπεριλαμβανομένης της βεβαίωσης παρακολούθησης ή άλλου πιστοποιητικού, περιλαμβάνει δήλωση στην οποία αναφέρεται η συγχρηματοδότηση από το Ταμείο ή τα Ταμεία.</a:t>
            </a:r>
            <a:r>
              <a:rPr lang="el-GR" dirty="0" smtClean="0"/>
              <a:t> </a:t>
            </a:r>
          </a:p>
        </p:txBody>
      </p:sp>
      <p:graphicFrame>
        <p:nvGraphicFramePr>
          <p:cNvPr id="8" name="7 - Διάγραμμα"/>
          <p:cNvGraphicFramePr/>
          <p:nvPr>
            <p:extLst>
              <p:ext uri="{D42A27DB-BD31-4B8C-83A1-F6EECF244321}">
                <p14:modId xmlns:p14="http://schemas.microsoft.com/office/powerpoint/2010/main" val="525743513"/>
              </p:ext>
            </p:extLst>
          </p:nvPr>
        </p:nvGraphicFramePr>
        <p:xfrm>
          <a:off x="765820" y="2492896"/>
          <a:ext cx="3384376" cy="30963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871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 Θέση εικόνας" descr="_DSC5295.JPG"/>
          <p:cNvPicPr>
            <a:picLocks noGrp="1" noChangeAspect="1"/>
          </p:cNvPicPr>
          <p:nvPr>
            <p:ph type="pic" idx="1"/>
          </p:nvPr>
        </p:nvPicPr>
        <p:blipFill>
          <a:blip r:embed="rId3" cstate="print"/>
          <a:srcRect l="12266" r="12266"/>
          <a:stretch>
            <a:fillRect/>
          </a:stretch>
        </p:blipFill>
        <p:spPr/>
      </p:pic>
      <p:graphicFrame>
        <p:nvGraphicFramePr>
          <p:cNvPr id="11" name="10 - Διάγραμμα"/>
          <p:cNvGraphicFramePr/>
          <p:nvPr>
            <p:extLst>
              <p:ext uri="{D42A27DB-BD31-4B8C-83A1-F6EECF244321}">
                <p14:modId xmlns:p14="http://schemas.microsoft.com/office/powerpoint/2010/main" val="3765100281"/>
              </p:ext>
            </p:extLst>
          </p:nvPr>
        </p:nvGraphicFramePr>
        <p:xfrm>
          <a:off x="909836" y="692696"/>
          <a:ext cx="2736304" cy="16323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7" name="16 - Ομάδα"/>
          <p:cNvGrpSpPr/>
          <p:nvPr/>
        </p:nvGrpSpPr>
        <p:grpSpPr>
          <a:xfrm>
            <a:off x="1989956" y="2996952"/>
            <a:ext cx="2174872" cy="2215133"/>
            <a:chOff x="1989956" y="2996952"/>
            <a:chExt cx="2174872" cy="2215133"/>
          </a:xfrm>
        </p:grpSpPr>
        <p:sp>
          <p:nvSpPr>
            <p:cNvPr id="12" name="11 - Βέλος προς τα επάνω"/>
            <p:cNvSpPr/>
            <p:nvPr/>
          </p:nvSpPr>
          <p:spPr>
            <a:xfrm>
              <a:off x="2422004" y="2996952"/>
              <a:ext cx="1742824" cy="2088232"/>
            </a:xfrm>
            <a:prstGeom prst="upArrow">
              <a:avLst/>
            </a:prstGeom>
          </p:spPr>
          <p:style>
            <a:lnRef idx="1">
              <a:schemeClr val="accent4"/>
            </a:lnRef>
            <a:fillRef idx="3">
              <a:schemeClr val="accent4"/>
            </a:fillRef>
            <a:effectRef idx="2">
              <a:schemeClr val="accent4"/>
            </a:effectRef>
            <a:fontRef idx="minor">
              <a:schemeClr val="lt1"/>
            </a:fontRef>
          </p:style>
        </p:sp>
        <p:pic>
          <p:nvPicPr>
            <p:cNvPr id="1030" name="Picture 6" descr="C:\Users\ΕΛΕΝΗ\Documents\ΚΩΣΤΑΣ\Ημερίδα_Πληροφόρηση ΕΣΠΑ\images (3).png"/>
            <p:cNvPicPr>
              <a:picLocks noChangeAspect="1" noChangeArrowheads="1"/>
            </p:cNvPicPr>
            <p:nvPr/>
          </p:nvPicPr>
          <p:blipFill>
            <a:blip r:embed="rId9" cstate="print">
              <a:clrChange>
                <a:clrFrom>
                  <a:srgbClr val="FFFFFF"/>
                </a:clrFrom>
                <a:clrTo>
                  <a:srgbClr val="FFFFFF">
                    <a:alpha val="0"/>
                  </a:srgbClr>
                </a:clrTo>
              </a:clrChange>
              <a:lum bright="14000" contrast="53000"/>
            </a:blip>
            <a:stretch>
              <a:fillRect/>
            </a:stretch>
          </p:blipFill>
          <p:spPr bwMode="auto">
            <a:xfrm>
              <a:off x="1989956" y="4437112"/>
              <a:ext cx="774973" cy="774973"/>
            </a:xfrm>
            <a:prstGeom prst="rect">
              <a:avLst/>
            </a:prstGeom>
            <a:noFill/>
            <a:ln>
              <a:noFill/>
            </a:ln>
          </p:spPr>
        </p:pic>
      </p:grpSp>
      <p:grpSp>
        <p:nvGrpSpPr>
          <p:cNvPr id="24" name="23 - Ομάδα"/>
          <p:cNvGrpSpPr/>
          <p:nvPr/>
        </p:nvGrpSpPr>
        <p:grpSpPr>
          <a:xfrm>
            <a:off x="261764" y="836711"/>
            <a:ext cx="11089232" cy="5216101"/>
            <a:chOff x="261764" y="836711"/>
            <a:chExt cx="11089232" cy="5216101"/>
          </a:xfrm>
        </p:grpSpPr>
        <p:sp>
          <p:nvSpPr>
            <p:cNvPr id="13" name="12 - Βέλος προς τα επάνω"/>
            <p:cNvSpPr/>
            <p:nvPr/>
          </p:nvSpPr>
          <p:spPr>
            <a:xfrm rot="10800000">
              <a:off x="549796" y="2996952"/>
              <a:ext cx="1742824" cy="2088232"/>
            </a:xfrm>
            <a:prstGeom prst="upArrow">
              <a:avLst/>
            </a:prstGeom>
            <a:gradFill flip="none" rotWithShape="0">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pic>
          <p:nvPicPr>
            <p:cNvPr id="18" name="9 - Θέση εικόνας" descr="DSC00747 (2).JPG"/>
            <p:cNvPicPr>
              <a:picLocks noChangeAspect="1"/>
            </p:cNvPicPr>
            <p:nvPr/>
          </p:nvPicPr>
          <p:blipFill>
            <a:blip r:embed="rId10" cstate="print"/>
            <a:srcRect t="16873" b="16873"/>
            <a:stretch>
              <a:fillRect/>
            </a:stretch>
          </p:blipFill>
          <p:spPr>
            <a:xfrm>
              <a:off x="5446340" y="836711"/>
              <a:ext cx="5904656" cy="5216101"/>
            </a:xfrm>
            <a:prstGeom prst="rect">
              <a:avLst/>
            </a:prstGeom>
            <a:ln>
              <a:noFill/>
            </a:ln>
            <a:effectLst>
              <a:outerShdw blurRad="292100" dist="139700" dir="2700000" algn="tl" rotWithShape="0">
                <a:srgbClr val="333333">
                  <a:alpha val="65000"/>
                </a:srgbClr>
              </a:outerShdw>
            </a:effectLst>
          </p:spPr>
        </p:pic>
        <p:pic>
          <p:nvPicPr>
            <p:cNvPr id="1034" name="Picture 10" descr="C:\Users\ΕΛΕΝΗ\Documents\ΚΩΣΤΑΣ\Ημερίδα_Πληροφόρηση ΕΣΠΑ\images (1).jpg"/>
            <p:cNvPicPr>
              <a:picLocks noChangeAspect="1" noChangeArrowheads="1"/>
            </p:cNvPicPr>
            <p:nvPr/>
          </p:nvPicPr>
          <p:blipFill>
            <a:blip r:embed="rId11" cstate="print">
              <a:clrChange>
                <a:clrFrom>
                  <a:srgbClr val="FCFCFC"/>
                </a:clrFrom>
                <a:clrTo>
                  <a:srgbClr val="FCFCFC">
                    <a:alpha val="0"/>
                  </a:srgbClr>
                </a:clrTo>
              </a:clrChange>
            </a:blip>
            <a:srcRect/>
            <a:stretch>
              <a:fillRect/>
            </a:stretch>
          </p:blipFill>
          <p:spPr bwMode="auto">
            <a:xfrm>
              <a:off x="261764" y="2852936"/>
              <a:ext cx="648072" cy="648072"/>
            </a:xfrm>
            <a:prstGeom prst="rect">
              <a:avLst/>
            </a:prstGeom>
            <a:noFill/>
          </p:spPr>
        </p:pic>
      </p:grpSp>
    </p:spTree>
    <p:custDataLst>
      <p:tags r:id="rId1"/>
    </p:custDataLst>
    <p:extLst>
      <p:ext uri="{BB962C8B-B14F-4D97-AF65-F5344CB8AC3E}">
        <p14:creationId xmlns:p14="http://schemas.microsoft.com/office/powerpoint/2010/main" val="2528355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3000"/>
                                        <p:tgtEl>
                                          <p:spTgt spid="24"/>
                                        </p:tgtEl>
                                        <p:attrNameLst>
                                          <p:attrName>ppt_x</p:attrName>
                                        </p:attrNameLst>
                                      </p:cBhvr>
                                      <p:tavLst>
                                        <p:tav tm="0">
                                          <p:val>
                                            <p:strVal val="ppt_x"/>
                                          </p:val>
                                        </p:tav>
                                        <p:tav tm="100000">
                                          <p:val>
                                            <p:strVal val="ppt_x"/>
                                          </p:val>
                                        </p:tav>
                                      </p:tavLst>
                                    </p:anim>
                                    <p:anim calcmode="lin" valueType="num">
                                      <p:cBhvr additive="base">
                                        <p:cTn id="7" dur="3000"/>
                                        <p:tgtEl>
                                          <p:spTgt spid="24"/>
                                        </p:tgtEl>
                                        <p:attrNameLst>
                                          <p:attrName>ppt_y</p:attrName>
                                        </p:attrNameLst>
                                      </p:cBhvr>
                                      <p:tavLst>
                                        <p:tav tm="0">
                                          <p:val>
                                            <p:strVal val="ppt_y"/>
                                          </p:val>
                                        </p:tav>
                                        <p:tav tm="100000">
                                          <p:val>
                                            <p:strVal val="1+ppt_h/2"/>
                                          </p:val>
                                        </p:tav>
                                      </p:tavLst>
                                    </p:anim>
                                    <p:set>
                                      <p:cBhvr>
                                        <p:cTn id="8" dur="1" fill="hold">
                                          <p:stCondLst>
                                            <p:cond delay="2999"/>
                                          </p:stCondLst>
                                        </p:cTn>
                                        <p:tgtEl>
                                          <p:spTgt spid="24"/>
                                        </p:tgtEl>
                                        <p:attrNameLst>
                                          <p:attrName>style.visibility</p:attrName>
                                        </p:attrNameLst>
                                      </p:cBhvr>
                                      <p:to>
                                        <p:strVal val="hidden"/>
                                      </p:to>
                                    </p:set>
                                  </p:childTnLst>
                                </p:cTn>
                              </p:par>
                            </p:childTnLst>
                          </p:cTn>
                        </p:par>
                        <p:par>
                          <p:cTn id="9" fill="hold">
                            <p:stCondLst>
                              <p:cond delay="30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p:cNvSpPr>
            <a:spLocks noGrp="1"/>
          </p:cNvSpPr>
          <p:nvPr>
            <p:ph type="title"/>
          </p:nvPr>
        </p:nvSpPr>
        <p:spPr>
          <a:xfrm>
            <a:off x="765820" y="980728"/>
            <a:ext cx="3276599" cy="1054224"/>
          </a:xfrm>
        </p:spPr>
        <p:txBody>
          <a:bodyPr anchor="t"/>
          <a:lstStyle/>
          <a:p>
            <a:r>
              <a:rPr lang="el-GR" b="1" dirty="0" smtClean="0"/>
              <a:t>Ευθύνες των δικαιούχων </a:t>
            </a:r>
            <a:endParaRPr lang="el-GR" dirty="0"/>
          </a:p>
        </p:txBody>
      </p:sp>
      <p:graphicFrame>
        <p:nvGraphicFramePr>
          <p:cNvPr id="7" name="6 - Θέση περιεχομένου"/>
          <p:cNvGraphicFramePr>
            <a:graphicFrameLocks noGrp="1"/>
          </p:cNvGraphicFramePr>
          <p:nvPr>
            <p:ph idx="1"/>
          </p:nvPr>
        </p:nvGraphicFramePr>
        <p:xfrm>
          <a:off x="5014292" y="404664"/>
          <a:ext cx="6696744"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7 - Διάγραμμα"/>
          <p:cNvGraphicFramePr/>
          <p:nvPr/>
        </p:nvGraphicFramePr>
        <p:xfrm>
          <a:off x="405780" y="2492896"/>
          <a:ext cx="3744416" cy="30963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3075" name="Picture 3" descr="C:\Users\ΕΛΕΝΗ\Documents\ΚΩΣΤΑΣ\Ημερίδα_Πληροφόρηση ΕΣΠΑ\important.png"/>
          <p:cNvPicPr>
            <a:picLocks noChangeAspect="1" noChangeArrowheads="1"/>
          </p:cNvPicPr>
          <p:nvPr/>
        </p:nvPicPr>
        <p:blipFill>
          <a:blip r:embed="rId12" cstate="print"/>
          <a:srcRect b="22748"/>
          <a:stretch>
            <a:fillRect/>
          </a:stretch>
        </p:blipFill>
        <p:spPr bwMode="auto">
          <a:xfrm>
            <a:off x="693812" y="1844824"/>
            <a:ext cx="2627785" cy="1368152"/>
          </a:xfrm>
          <a:prstGeom prst="rect">
            <a:avLst/>
          </a:prstGeom>
          <a:noFill/>
        </p:spPr>
      </p:pic>
    </p:spTree>
    <p:extLst>
      <p:ext uri="{BB962C8B-B14F-4D97-AF65-F5344CB8AC3E}">
        <p14:creationId xmlns:p14="http://schemas.microsoft.com/office/powerpoint/2010/main" val="366871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p:cNvSpPr>
            <a:spLocks noGrp="1"/>
          </p:cNvSpPr>
          <p:nvPr>
            <p:ph type="title"/>
          </p:nvPr>
        </p:nvSpPr>
        <p:spPr>
          <a:xfrm>
            <a:off x="837828" y="1052736"/>
            <a:ext cx="3276599" cy="1080120"/>
          </a:xfrm>
        </p:spPr>
        <p:txBody>
          <a:bodyPr anchor="t">
            <a:normAutofit fontScale="90000"/>
          </a:bodyPr>
          <a:lstStyle/>
          <a:p>
            <a:pPr lvl="0"/>
            <a:r>
              <a:rPr lang="el-GR" b="1" dirty="0" smtClean="0"/>
              <a:t>Διαδικτυακοί τόποι </a:t>
            </a:r>
            <a:r>
              <a:rPr lang="el-GR" dirty="0" smtClean="0"/>
              <a:t/>
            </a:r>
            <a:br>
              <a:rPr lang="el-GR" dirty="0" smtClean="0"/>
            </a:br>
            <a:r>
              <a:rPr lang="el-GR" b="1" dirty="0" smtClean="0"/>
              <a:t> </a:t>
            </a:r>
            <a:endParaRPr lang="el-GR" dirty="0"/>
          </a:p>
        </p:txBody>
      </p:sp>
      <p:graphicFrame>
        <p:nvGraphicFramePr>
          <p:cNvPr id="12" name="11 - Θέση περιεχομένου"/>
          <p:cNvGraphicFramePr>
            <a:graphicFrameLocks noGrp="1"/>
          </p:cNvGraphicFramePr>
          <p:nvPr>
            <p:ph idx="1"/>
          </p:nvPr>
        </p:nvGraphicFramePr>
        <p:xfrm>
          <a:off x="4510236" y="764704"/>
          <a:ext cx="6768752"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12 - Διάγραμμα"/>
          <p:cNvGraphicFramePr/>
          <p:nvPr/>
        </p:nvGraphicFramePr>
        <p:xfrm>
          <a:off x="621804" y="2204864"/>
          <a:ext cx="3600400" cy="33843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68712032"/>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G:\Ημερίδα_Πληροφόρηση ΕΣΠΑ\foto πινακιδων έργων\20151204_114309.jpg"/>
          <p:cNvPicPr>
            <a:picLocks noChangeAspect="1" noChangeArrowheads="1"/>
          </p:cNvPicPr>
          <p:nvPr/>
        </p:nvPicPr>
        <p:blipFill>
          <a:blip r:embed="rId2" cstate="print"/>
          <a:srcRect l="7949"/>
          <a:stretch>
            <a:fillRect/>
          </a:stretch>
        </p:blipFill>
        <p:spPr bwMode="auto">
          <a:xfrm>
            <a:off x="5086300" y="404664"/>
            <a:ext cx="6751553" cy="5976664"/>
          </a:xfrm>
          <a:prstGeom prst="rect">
            <a:avLst/>
          </a:prstGeom>
          <a:ln>
            <a:noFill/>
          </a:ln>
          <a:effectLst>
            <a:outerShdw blurRad="292100" dist="139700" dir="2700000" algn="tl" rotWithShape="0">
              <a:srgbClr val="333333">
                <a:alpha val="65000"/>
              </a:srgbClr>
            </a:outerShdw>
          </a:effectLst>
        </p:spPr>
      </p:pic>
      <p:sp>
        <p:nvSpPr>
          <p:cNvPr id="2" name="1 - Τίτλος"/>
          <p:cNvSpPr>
            <a:spLocks noGrp="1"/>
          </p:cNvSpPr>
          <p:nvPr>
            <p:ph type="title"/>
          </p:nvPr>
        </p:nvSpPr>
        <p:spPr/>
        <p:txBody>
          <a:bodyPr/>
          <a:lstStyle/>
          <a:p>
            <a:r>
              <a:rPr lang="el-GR" dirty="0" smtClean="0">
                <a:solidFill>
                  <a:schemeClr val="accent1">
                    <a:lumMod val="75000"/>
                  </a:schemeClr>
                </a:solidFill>
              </a:rPr>
              <a:t>Σας ευχαριστώ </a:t>
            </a:r>
            <a:r>
              <a:rPr lang="el-GR" dirty="0" smtClean="0">
                <a:solidFill>
                  <a:schemeClr val="accent1">
                    <a:lumMod val="75000"/>
                  </a:schemeClr>
                </a:solidFill>
              </a:rPr>
              <a:t>για </a:t>
            </a:r>
            <a:r>
              <a:rPr lang="el-GR" dirty="0" smtClean="0">
                <a:solidFill>
                  <a:schemeClr val="accent1">
                    <a:lumMod val="75000"/>
                  </a:schemeClr>
                </a:solidFill>
              </a:rPr>
              <a:t>την προσοχή σας </a:t>
            </a:r>
            <a:endParaRPr lang="el-GR" dirty="0">
              <a:solidFill>
                <a:schemeClr val="accent1">
                  <a:lumMod val="75000"/>
                </a:schemeClr>
              </a:solidFill>
            </a:endParaRPr>
          </a:p>
        </p:txBody>
      </p:sp>
      <p:sp>
        <p:nvSpPr>
          <p:cNvPr id="4" name="3 - Θέση κειμένου"/>
          <p:cNvSpPr>
            <a:spLocks noGrp="1"/>
          </p:cNvSpPr>
          <p:nvPr>
            <p:ph type="body" sz="half" idx="2"/>
          </p:nvPr>
        </p:nvSpPr>
        <p:spPr/>
        <p:txBody>
          <a:bodyPr/>
          <a:lstStyle/>
          <a:p>
            <a:endParaRPr lang="el-GR" dirty="0"/>
          </a:p>
        </p:txBody>
      </p:sp>
      <p:pic>
        <p:nvPicPr>
          <p:cNvPr id="2051" name="Picture 3" descr="G:\Ημερίδα_Πληροφόρηση ΕΣΠΑ\foto πινακιδων έργων\005.jpg"/>
          <p:cNvPicPr>
            <a:picLocks noGrp="1" noChangeAspect="1" noChangeArrowheads="1"/>
          </p:cNvPicPr>
          <p:nvPr>
            <p:ph type="pic" idx="1"/>
          </p:nvPr>
        </p:nvPicPr>
        <p:blipFill>
          <a:blip r:embed="rId3" cstate="print"/>
          <a:srcRect t="16873" b="16873"/>
          <a:stretch>
            <a:fillRect/>
          </a:stretch>
        </p:blipFill>
        <p:spPr bwMode="auto">
          <a:xfrm>
            <a:off x="5086300" y="404664"/>
            <a:ext cx="6765618" cy="5976664"/>
          </a:xfrm>
          <a:prstGeom prst="rect">
            <a:avLst/>
          </a:prstGeom>
          <a:noFill/>
        </p:spPr>
      </p:pic>
      <p:pic>
        <p:nvPicPr>
          <p:cNvPr id="2053" name="Picture 5" descr="G:\Ημερίδα_Πληροφόρηση ΕΣΠΑ\foto πινακιδων έργων\IMG_2026.JPG"/>
          <p:cNvPicPr>
            <a:picLocks noChangeAspect="1" noChangeArrowheads="1"/>
          </p:cNvPicPr>
          <p:nvPr/>
        </p:nvPicPr>
        <p:blipFill>
          <a:blip r:embed="rId4" cstate="print"/>
          <a:srcRect b="11117"/>
          <a:stretch>
            <a:fillRect/>
          </a:stretch>
        </p:blipFill>
        <p:spPr bwMode="auto">
          <a:xfrm>
            <a:off x="5086300" y="404664"/>
            <a:ext cx="6782023" cy="5976664"/>
          </a:xfrm>
          <a:prstGeom prst="rect">
            <a:avLst/>
          </a:prstGeom>
          <a:ln>
            <a:noFill/>
          </a:ln>
          <a:effectLst>
            <a:outerShdw blurRad="292100" dist="139700" dir="2700000" algn="tl" rotWithShape="0">
              <a:srgbClr val="333333">
                <a:alpha val="65000"/>
              </a:srgbClr>
            </a:outerShdw>
          </a:effectLst>
        </p:spPr>
      </p:pic>
      <p:pic>
        <p:nvPicPr>
          <p:cNvPr id="16" name="Picture 7" descr="C:\Users\ΕΛΕΝΗ\Documents\ΚΩΣΤΑΣ\Ημερίδα_Πληροφόρηση ΕΣΠΑ\rgb.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909836" y="5301208"/>
            <a:ext cx="733173" cy="675738"/>
          </a:xfrm>
          <a:prstGeom prst="rect">
            <a:avLst/>
          </a:prstGeom>
          <a:noFill/>
        </p:spPr>
      </p:pic>
      <p:pic>
        <p:nvPicPr>
          <p:cNvPr id="17" name="Picture 8" descr="C:\Users\ΕΛΕΝΗ\Documents\ΚΩΣΤΑΣ\Ημερίδα_Πληροφόρηση ΕΣΠΑ\logo_PEP_F.png"/>
          <p:cNvPicPr>
            <a:picLocks noChangeAspect="1" noChangeArrowheads="1"/>
          </p:cNvPicPr>
          <p:nvPr/>
        </p:nvPicPr>
        <p:blipFill>
          <a:blip r:embed="rId6" cstate="print"/>
          <a:srcRect/>
          <a:stretch>
            <a:fillRect/>
          </a:stretch>
        </p:blipFill>
        <p:spPr bwMode="auto">
          <a:xfrm>
            <a:off x="1701924" y="5229200"/>
            <a:ext cx="1358321" cy="648504"/>
          </a:xfrm>
          <a:prstGeom prst="rect">
            <a:avLst/>
          </a:prstGeom>
          <a:noFill/>
        </p:spPr>
      </p:pic>
      <p:pic>
        <p:nvPicPr>
          <p:cNvPr id="18" name="Picture 11" descr="Related image"/>
          <p:cNvPicPr>
            <a:picLocks noChangeAspect="1" noChangeArrowheads="1"/>
          </p:cNvPicPr>
          <p:nvPr/>
        </p:nvPicPr>
        <p:blipFill>
          <a:blip r:embed="rId7" cstate="print">
            <a:clrChange>
              <a:clrFrom>
                <a:srgbClr val="FFFFFF"/>
              </a:clrFrom>
              <a:clrTo>
                <a:srgbClr val="FFFFFF">
                  <a:alpha val="0"/>
                </a:srgbClr>
              </a:clrTo>
            </a:clrChange>
          </a:blip>
          <a:srcRect l="10840" t="8932" r="14430" b="12616"/>
          <a:stretch>
            <a:fillRect/>
          </a:stretch>
        </p:blipFill>
        <p:spPr bwMode="auto">
          <a:xfrm>
            <a:off x="2998068" y="5229200"/>
            <a:ext cx="1145470" cy="699501"/>
          </a:xfrm>
          <a:prstGeom prst="rect">
            <a:avLst/>
          </a:prstGeom>
          <a:noFill/>
        </p:spPr>
      </p:pic>
      <p:graphicFrame>
        <p:nvGraphicFramePr>
          <p:cNvPr id="20" name="19 - Διάγραμμα"/>
          <p:cNvGraphicFramePr/>
          <p:nvPr/>
        </p:nvGraphicFramePr>
        <p:xfrm>
          <a:off x="0" y="1052736"/>
          <a:ext cx="4536504" cy="115212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1000"/>
                                  </p:stCondLst>
                                  <p:childTnLst>
                                    <p:animEffect transition="out" filter="fade">
                                      <p:cBhvr>
                                        <p:cTn id="6" dur="3000"/>
                                        <p:tgtEl>
                                          <p:spTgt spid="2053"/>
                                        </p:tgtEl>
                                      </p:cBhvr>
                                    </p:animEffect>
                                    <p:set>
                                      <p:cBhvr>
                                        <p:cTn id="7" dur="1" fill="hold">
                                          <p:stCondLst>
                                            <p:cond delay="2999"/>
                                          </p:stCondLst>
                                        </p:cTn>
                                        <p:tgtEl>
                                          <p:spTgt spid="2053"/>
                                        </p:tgtEl>
                                        <p:attrNameLst>
                                          <p:attrName>style.visibility</p:attrName>
                                        </p:attrNameLst>
                                      </p:cBhvr>
                                      <p:to>
                                        <p:strVal val="hidden"/>
                                      </p:to>
                                    </p:set>
                                  </p:childTnLst>
                                </p:cTn>
                              </p:par>
                            </p:childTnLst>
                          </p:cTn>
                        </p:par>
                        <p:par>
                          <p:cTn id="8" fill="hold">
                            <p:stCondLst>
                              <p:cond delay="4000"/>
                            </p:stCondLst>
                            <p:childTnLst>
                              <p:par>
                                <p:cTn id="9" presetID="10" presetClass="exit" presetSubtype="0" fill="hold" nodeType="afterEffect">
                                  <p:stCondLst>
                                    <p:cond delay="0"/>
                                  </p:stCondLst>
                                  <p:childTnLst>
                                    <p:animEffect transition="out" filter="fade">
                                      <p:cBhvr>
                                        <p:cTn id="10" dur="2000"/>
                                        <p:tgtEl>
                                          <p:spTgt spid="2051"/>
                                        </p:tgtEl>
                                      </p:cBhvr>
                                    </p:animEffect>
                                    <p:set>
                                      <p:cBhvr>
                                        <p:cTn id="11" dur="1" fill="hold">
                                          <p:stCondLst>
                                            <p:cond delay="19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11 - Θέση περιεχομένου"/>
          <p:cNvGraphicFramePr>
            <a:graphicFrameLocks noGrp="1"/>
          </p:cNvGraphicFramePr>
          <p:nvPr>
            <p:ph idx="1"/>
          </p:nvPr>
        </p:nvGraphicFramePr>
        <p:xfrm>
          <a:off x="4510236" y="764704"/>
          <a:ext cx="6768752"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12 - Διάγραμμα"/>
          <p:cNvGraphicFramePr/>
          <p:nvPr/>
        </p:nvGraphicFramePr>
        <p:xfrm>
          <a:off x="621804" y="1988840"/>
          <a:ext cx="3600400" cy="33843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5 - Τίτλος"/>
          <p:cNvSpPr>
            <a:spLocks noGrp="1"/>
          </p:cNvSpPr>
          <p:nvPr>
            <p:ph type="title"/>
          </p:nvPr>
        </p:nvSpPr>
        <p:spPr>
          <a:xfrm>
            <a:off x="693812" y="260648"/>
            <a:ext cx="3276599" cy="1924050"/>
          </a:xfrm>
        </p:spPr>
        <p:txBody>
          <a:bodyPr/>
          <a:lstStyle/>
          <a:p>
            <a:endParaRPr lang="el-GR" dirty="0"/>
          </a:p>
        </p:txBody>
      </p:sp>
    </p:spTree>
    <p:extLst>
      <p:ext uri="{BB962C8B-B14F-4D97-AF65-F5344CB8AC3E}">
        <p14:creationId xmlns:p14="http://schemas.microsoft.com/office/powerpoint/2010/main" val="3668712032"/>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 Διάγραμμα"/>
          <p:cNvGraphicFramePr/>
          <p:nvPr/>
        </p:nvGraphicFramePr>
        <p:xfrm>
          <a:off x="1522414" y="533400"/>
          <a:ext cx="96012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Σύμβολο κράτησης θέσης περιεχομένου 13"/>
          <p:cNvSpPr>
            <a:spLocks noGrp="1"/>
          </p:cNvSpPr>
          <p:nvPr>
            <p:ph idx="1"/>
          </p:nvPr>
        </p:nvSpPr>
        <p:spPr>
          <a:solidFill>
            <a:schemeClr val="bg2">
              <a:alpha val="39000"/>
            </a:schemeClr>
          </a:solidFill>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r>
              <a:rPr lang="el-GR" b="1" dirty="0" smtClean="0"/>
              <a:t>O Επικοινωνιακός Οδηγός εφαρμόζεται σε όλα τα επιχειρησιακά προγράμματα που συγχρηματοδοτούνται </a:t>
            </a:r>
            <a:r>
              <a:rPr lang="el-GR" dirty="0" smtClean="0"/>
              <a:t>από το:</a:t>
            </a:r>
          </a:p>
          <a:p>
            <a:pPr lvl="1"/>
            <a:r>
              <a:rPr lang="el-GR" dirty="0" smtClean="0"/>
              <a:t> Ευρωπαϊκό Ταμείο Περιφερειακής Ανάπτυξης (</a:t>
            </a:r>
            <a:r>
              <a:rPr lang="el-GR" b="1" dirty="0" smtClean="0"/>
              <a:t>ΕΤΠΑ</a:t>
            </a:r>
            <a:r>
              <a:rPr lang="el-GR" dirty="0" smtClean="0"/>
              <a:t>), </a:t>
            </a:r>
          </a:p>
          <a:p>
            <a:pPr lvl="1"/>
            <a:r>
              <a:rPr lang="el-GR" dirty="0" smtClean="0"/>
              <a:t>το Ευρωπαϊκό Κοινωνικό Ταμείο (</a:t>
            </a:r>
            <a:r>
              <a:rPr lang="el-GR" b="1" dirty="0" smtClean="0"/>
              <a:t>ΕΚΤ</a:t>
            </a:r>
            <a:r>
              <a:rPr lang="el-GR" dirty="0" smtClean="0"/>
              <a:t>), </a:t>
            </a:r>
          </a:p>
          <a:p>
            <a:pPr lvl="1"/>
            <a:r>
              <a:rPr lang="el-GR" dirty="0" smtClean="0"/>
              <a:t>το Ταμείο Συνοχής (</a:t>
            </a:r>
            <a:r>
              <a:rPr lang="el-GR" b="1" dirty="0" smtClean="0"/>
              <a:t>ΤΜ</a:t>
            </a:r>
            <a:r>
              <a:rPr lang="el-GR" dirty="0" smtClean="0"/>
              <a:t>)</a:t>
            </a:r>
            <a:r>
              <a:rPr lang="en-US" dirty="0" smtClean="0"/>
              <a:t> </a:t>
            </a:r>
            <a:r>
              <a:rPr lang="el-GR" sz="900" dirty="0" smtClean="0"/>
              <a:t>κ.α. </a:t>
            </a:r>
            <a:endParaRPr lang="el-GR" dirty="0" smtClean="0"/>
          </a:p>
          <a:p>
            <a:r>
              <a:rPr lang="el-GR" b="1" dirty="0" smtClean="0"/>
              <a:t>Στόχος του Οδηγού </a:t>
            </a:r>
            <a:r>
              <a:rPr lang="el-GR" dirty="0" smtClean="0"/>
              <a:t>είναι να προσφέρει το πλαίσιο της επικοινωνίας του ΕΣΠΑ και</a:t>
            </a:r>
            <a:r>
              <a:rPr lang="el-GR" b="1" dirty="0" smtClean="0"/>
              <a:t> μια κοινή εικόνα και ταυτότητα σε όλες τις δράσεις των Ταμείων:</a:t>
            </a:r>
          </a:p>
          <a:p>
            <a:pPr lvl="1"/>
            <a:r>
              <a:rPr lang="el-GR" b="1" dirty="0" smtClean="0"/>
              <a:t>Κωδικοποιεί τις υποχρεώσεις Διαχειριστικών Αρχών και Δικαιούχων</a:t>
            </a:r>
            <a:r>
              <a:rPr lang="el-GR" dirty="0" smtClean="0"/>
              <a:t> ως προς την πληροφόρηση &amp; επικοινωνία</a:t>
            </a:r>
          </a:p>
          <a:p>
            <a:pPr lvl="1"/>
            <a:r>
              <a:rPr lang="el-GR" b="1" dirty="0" smtClean="0"/>
              <a:t>Περιλαμβάνει τις οδηγίες για την διαμόρφωση κοινής εικόνας και ταυτότητας των ΕΠ και των παρεμβάσεων των Ταμείων </a:t>
            </a:r>
            <a:r>
              <a:rPr lang="el-GR" dirty="0" smtClean="0"/>
              <a:t>στην χώρα μας</a:t>
            </a:r>
          </a:p>
          <a:p>
            <a:r>
              <a:rPr lang="el-GR" dirty="0" smtClean="0"/>
              <a:t> </a:t>
            </a:r>
            <a:r>
              <a:rPr lang="el-GR" b="1" dirty="0" smtClean="0"/>
              <a:t>Θεσμικό πλαίσιο:</a:t>
            </a:r>
            <a:endParaRPr lang="el-GR" dirty="0" smtClean="0"/>
          </a:p>
          <a:p>
            <a:pPr lvl="1"/>
            <a:r>
              <a:rPr lang="el-GR" b="1" dirty="0" smtClean="0"/>
              <a:t>Κανονισμός (ΕΕ) αριθ. 1303/2013 του Ευρωπαϊκού Κοινοβουλίου και του Συμβουλίου της 17ης Δεκεμβρίου 2013 περί καθορισμού κοινών διατάξεων για τα Ευρωπαϊκά Διαρθρωτικά και Επενδυτικά Ταμεία  (ΕΔΕΤ), </a:t>
            </a:r>
            <a:endParaRPr lang="el-GR" dirty="0" smtClean="0"/>
          </a:p>
          <a:p>
            <a:pPr lvl="1"/>
            <a:r>
              <a:rPr lang="el-GR" b="1" dirty="0" smtClean="0"/>
              <a:t>Εκτελεστικός Κανονισμός (ΕΕ) αριθ. 821/2014 της Επιτροπής της 28ης Ιουλίου 2014 περί καθορισμού κανόνων εφαρμογής του κανονισμού (ΕΕ) αριθ. 1303/2013 </a:t>
            </a:r>
          </a:p>
          <a:p>
            <a:pPr lvl="1"/>
            <a:endParaRPr lang="el-GR" b="1" dirty="0" smtClean="0"/>
          </a:p>
          <a:p>
            <a:pPr lvl="2"/>
            <a:endParaRPr lang="el-GR" dirty="0"/>
          </a:p>
        </p:txBody>
      </p:sp>
      <p:grpSp>
        <p:nvGrpSpPr>
          <p:cNvPr id="7" name="6 - Ομάδα"/>
          <p:cNvGrpSpPr/>
          <p:nvPr/>
        </p:nvGrpSpPr>
        <p:grpSpPr>
          <a:xfrm>
            <a:off x="6454452" y="1844824"/>
            <a:ext cx="4671963" cy="1224136"/>
            <a:chOff x="6454452" y="1844824"/>
            <a:chExt cx="4671963" cy="1224136"/>
          </a:xfrm>
        </p:grpSpPr>
        <p:graphicFrame>
          <p:nvGraphicFramePr>
            <p:cNvPr id="10" name="9 - Διάγραμμα"/>
            <p:cNvGraphicFramePr/>
            <p:nvPr/>
          </p:nvGraphicFramePr>
          <p:xfrm>
            <a:off x="6454452" y="2492896"/>
            <a:ext cx="4608512" cy="5760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4099" name="Picture 3" descr="C:\Users\ΕΛΕΝΗ\Documents\ΚΩΣΤΑΣ\Ημερίδα_Πληροφόρηση ΕΣΠΑ\images (1).png"/>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10486900" y="1844824"/>
              <a:ext cx="639515" cy="639515"/>
            </a:xfrm>
            <a:prstGeom prst="rect">
              <a:avLst/>
            </a:prstGeom>
            <a:noFill/>
          </p:spPr>
        </p:pic>
      </p:grpSp>
    </p:spTree>
    <p:extLst>
      <p:ext uri="{BB962C8B-B14F-4D97-AF65-F5344CB8AC3E}">
        <p14:creationId xmlns:p14="http://schemas.microsoft.com/office/powerpoint/2010/main" val="4124289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childTnLst>
                          </p:cTn>
                        </p:par>
                        <p:par>
                          <p:cTn id="8" fill="hold">
                            <p:stCondLst>
                              <p:cond delay="5000"/>
                            </p:stCondLst>
                            <p:childTnLst>
                              <p:par>
                                <p:cTn id="9" presetID="10" presetClass="exit" presetSubtype="0" fill="hold" nodeType="afterEffect">
                                  <p:stCondLst>
                                    <p:cond delay="3000"/>
                                  </p:stCondLst>
                                  <p:childTnLst>
                                    <p:animEffect transition="out" filter="fade">
                                      <p:cBhvr>
                                        <p:cTn id="10" dur="3000"/>
                                        <p:tgtEl>
                                          <p:spTgt spid="7"/>
                                        </p:tgtEl>
                                      </p:cBhvr>
                                    </p:animEffect>
                                    <p:set>
                                      <p:cBhvr>
                                        <p:cTn id="11" dur="1" fill="hold">
                                          <p:stCondLst>
                                            <p:cond delay="2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0000"/>
            <a:lum/>
          </a:blip>
          <a:srcRect/>
          <a:stretch>
            <a:fillRect/>
          </a:stretch>
        </a:blipFill>
        <a:effectLst/>
      </p:bgPr>
    </p:bg>
    <p:spTree>
      <p:nvGrpSpPr>
        <p:cNvPr id="1" name=""/>
        <p:cNvGrpSpPr/>
        <p:nvPr/>
      </p:nvGrpSpPr>
      <p:grpSpPr>
        <a:xfrm>
          <a:off x="0" y="0"/>
          <a:ext cx="0" cy="0"/>
          <a:chOff x="0" y="0"/>
          <a:chExt cx="0" cy="0"/>
        </a:xfrm>
      </p:grpSpPr>
      <p:sp>
        <p:nvSpPr>
          <p:cNvPr id="3" name="Υπότιτλος 2"/>
          <p:cNvSpPr>
            <a:spLocks noGrp="1"/>
          </p:cNvSpPr>
          <p:nvPr>
            <p:ph type="subTitle" idx="1"/>
          </p:nvPr>
        </p:nvSpPr>
        <p:spPr>
          <a:xfrm>
            <a:off x="1341884" y="4941168"/>
            <a:ext cx="9433048" cy="1066800"/>
          </a:xfrm>
        </p:spPr>
        <p:txBody>
          <a:bodyPr>
            <a:noAutofit/>
          </a:bodyPr>
          <a:lstStyle/>
          <a:p>
            <a:endParaRPr lang="el-GR" dirty="0" smtClean="0"/>
          </a:p>
          <a:p>
            <a:pPr>
              <a:lnSpc>
                <a:spcPct val="115000"/>
              </a:lnSpc>
              <a:spcAft>
                <a:spcPts val="0"/>
              </a:spcAft>
            </a:pPr>
            <a:endParaRPr lang="el-GR" dirty="0" smtClean="0">
              <a:latin typeface="Calibri"/>
              <a:ea typeface="Times New Roman"/>
              <a:cs typeface="Times New Roman"/>
            </a:endParaRPr>
          </a:p>
          <a:p>
            <a:pPr>
              <a:lnSpc>
                <a:spcPct val="115000"/>
              </a:lnSpc>
              <a:spcBef>
                <a:spcPts val="600"/>
              </a:spcBef>
              <a:spcAft>
                <a:spcPts val="1000"/>
              </a:spcAft>
            </a:pPr>
            <a:r>
              <a:rPr lang="el-GR" dirty="0" smtClean="0">
                <a:latin typeface="Calibri"/>
                <a:ea typeface="Times New Roman"/>
                <a:cs typeface="Times New Roman"/>
              </a:rPr>
              <a:t>                                                            </a:t>
            </a:r>
            <a:r>
              <a:rPr lang="el-GR" dirty="0" smtClean="0"/>
              <a:t> </a:t>
            </a:r>
            <a:endParaRPr lang="el-GR" sz="1900" dirty="0">
              <a:solidFill>
                <a:schemeClr val="tx1">
                  <a:lumMod val="50000"/>
                </a:schemeClr>
              </a:solidFill>
            </a:endParaRPr>
          </a:p>
        </p:txBody>
      </p:sp>
      <p:sp>
        <p:nvSpPr>
          <p:cNvPr id="12" name="Τίτλος 12"/>
          <p:cNvSpPr txBox="1">
            <a:spLocks/>
          </p:cNvSpPr>
          <p:nvPr/>
        </p:nvSpPr>
        <p:spPr>
          <a:xfrm>
            <a:off x="1845940" y="533400"/>
            <a:ext cx="9289032" cy="1143000"/>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p>
            <a:pPr marL="0" marR="0" lvl="0" indent="0" fontAlgn="auto">
              <a:lnSpc>
                <a:spcPct val="110000"/>
              </a:lnSpc>
              <a:spcBef>
                <a:spcPct val="0"/>
              </a:spcBef>
              <a:spcAft>
                <a:spcPts val="0"/>
              </a:spcAft>
              <a:buClrTx/>
              <a:buSzTx/>
              <a:tabLst/>
              <a:defRPr/>
            </a:pPr>
            <a:r>
              <a:rPr lang="el-GR" sz="3200" dirty="0" smtClean="0">
                <a:solidFill>
                  <a:schemeClr val="tx2">
                    <a:lumMod val="50000"/>
                  </a:schemeClr>
                </a:solidFill>
                <a:latin typeface="Segoe UI" panose="020B0502040204020203" pitchFamily="34" charset="0"/>
                <a:ea typeface="Segoe UI" panose="020B0502040204020203" pitchFamily="34" charset="0"/>
                <a:cs typeface="Segoe UI" panose="020B0502040204020203" pitchFamily="34" charset="0"/>
              </a:rPr>
              <a:t>Βασικές κατευθύνσεις του Κανονισμού 1303/2013</a:t>
            </a:r>
            <a:endParaRPr lang="el-GR" sz="3200" dirty="0">
              <a:solidFill>
                <a:schemeClr val="tx2">
                  <a:lumMod val="50000"/>
                </a:schemeClr>
              </a:solidFill>
              <a:latin typeface="Segoe UI" panose="020B0502040204020203" pitchFamily="34" charset="0"/>
              <a:ea typeface="Segoe UI" panose="020B0502040204020203" pitchFamily="34" charset="0"/>
              <a:cs typeface="Segoe UI" panose="020B0502040204020203" pitchFamily="34" charset="0"/>
            </a:endParaRPr>
          </a:p>
        </p:txBody>
      </p:sp>
      <p:graphicFrame>
        <p:nvGraphicFramePr>
          <p:cNvPr id="14" name="3 - Θέση περιεχομένου"/>
          <p:cNvGraphicFramePr>
            <a:graphicFrameLocks/>
          </p:cNvGraphicFramePr>
          <p:nvPr/>
        </p:nvGraphicFramePr>
        <p:xfrm>
          <a:off x="1845940" y="1828800"/>
          <a:ext cx="9289032" cy="43365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56561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0000"/>
            <a:lum/>
          </a:blip>
          <a:srcRect/>
          <a:stretch>
            <a:fillRect/>
          </a:stretch>
        </a:blipFill>
        <a:effectLst/>
      </p:bgPr>
    </p:bg>
    <p:spTree>
      <p:nvGrpSpPr>
        <p:cNvPr id="1" name=""/>
        <p:cNvGrpSpPr/>
        <p:nvPr/>
      </p:nvGrpSpPr>
      <p:grpSpPr>
        <a:xfrm>
          <a:off x="0" y="0"/>
          <a:ext cx="0" cy="0"/>
          <a:chOff x="0" y="0"/>
          <a:chExt cx="0" cy="0"/>
        </a:xfrm>
      </p:grpSpPr>
      <p:sp>
        <p:nvSpPr>
          <p:cNvPr id="3" name="Υπότιτλος 2"/>
          <p:cNvSpPr>
            <a:spLocks noGrp="1"/>
          </p:cNvSpPr>
          <p:nvPr>
            <p:ph type="subTitle" idx="1"/>
          </p:nvPr>
        </p:nvSpPr>
        <p:spPr>
          <a:xfrm>
            <a:off x="1341884" y="4941168"/>
            <a:ext cx="9433048" cy="1066800"/>
          </a:xfrm>
        </p:spPr>
        <p:txBody>
          <a:bodyPr>
            <a:noAutofit/>
          </a:bodyPr>
          <a:lstStyle/>
          <a:p>
            <a:endParaRPr lang="el-GR" dirty="0" smtClean="0"/>
          </a:p>
          <a:p>
            <a:pPr>
              <a:lnSpc>
                <a:spcPct val="115000"/>
              </a:lnSpc>
              <a:spcAft>
                <a:spcPts val="0"/>
              </a:spcAft>
            </a:pPr>
            <a:endParaRPr lang="el-GR" dirty="0" smtClean="0">
              <a:latin typeface="Calibri"/>
              <a:ea typeface="Times New Roman"/>
              <a:cs typeface="Times New Roman"/>
            </a:endParaRPr>
          </a:p>
          <a:p>
            <a:pPr>
              <a:lnSpc>
                <a:spcPct val="115000"/>
              </a:lnSpc>
              <a:spcBef>
                <a:spcPts val="600"/>
              </a:spcBef>
              <a:spcAft>
                <a:spcPts val="1000"/>
              </a:spcAft>
            </a:pPr>
            <a:r>
              <a:rPr lang="el-GR" dirty="0" smtClean="0">
                <a:latin typeface="Calibri"/>
                <a:ea typeface="Times New Roman"/>
                <a:cs typeface="Times New Roman"/>
              </a:rPr>
              <a:t>                                                            </a:t>
            </a:r>
            <a:r>
              <a:rPr lang="el-GR" dirty="0" smtClean="0"/>
              <a:t> </a:t>
            </a:r>
            <a:endParaRPr lang="el-GR" sz="1900" dirty="0">
              <a:solidFill>
                <a:schemeClr val="tx1">
                  <a:lumMod val="50000"/>
                </a:schemeClr>
              </a:solidFill>
            </a:endParaRPr>
          </a:p>
        </p:txBody>
      </p:sp>
      <p:sp>
        <p:nvSpPr>
          <p:cNvPr id="12" name="Τίτλος 12"/>
          <p:cNvSpPr txBox="1">
            <a:spLocks/>
          </p:cNvSpPr>
          <p:nvPr/>
        </p:nvSpPr>
        <p:spPr>
          <a:xfrm>
            <a:off x="1845940" y="533400"/>
            <a:ext cx="9289032" cy="1143000"/>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p>
            <a:pPr lvl="0" algn="ctr">
              <a:lnSpc>
                <a:spcPct val="110000"/>
              </a:lnSpc>
              <a:spcBef>
                <a:spcPct val="0"/>
              </a:spcBef>
            </a:pPr>
            <a:r>
              <a:rPr lang="el-GR" sz="3200" dirty="0" smtClean="0">
                <a:solidFill>
                  <a:schemeClr val="tx2">
                    <a:lumMod val="50000"/>
                  </a:schemeClr>
                </a:solidFill>
                <a:latin typeface="Segoe UI" panose="020B0502040204020203" pitchFamily="34" charset="0"/>
                <a:ea typeface="Segoe UI" panose="020B0502040204020203" pitchFamily="34" charset="0"/>
                <a:cs typeface="Segoe UI" panose="020B0502040204020203" pitchFamily="34" charset="0"/>
              </a:rPr>
              <a:t>Βασικές κατευθύνσεις του Κανονισμού 1303/2013 </a:t>
            </a:r>
            <a:r>
              <a:rPr lang="el-GR" sz="2000" dirty="0" smtClean="0">
                <a:solidFill>
                  <a:schemeClr val="tx2">
                    <a:lumMod val="50000"/>
                  </a:schemeClr>
                </a:solidFill>
                <a:latin typeface="Segoe UI" panose="020B0502040204020203" pitchFamily="34" charset="0"/>
                <a:ea typeface="Segoe UI" panose="020B0502040204020203" pitchFamily="34" charset="0"/>
                <a:cs typeface="Segoe UI" panose="020B0502040204020203" pitchFamily="34" charset="0"/>
              </a:rPr>
              <a:t>(ΚΕΦΑΛΑΙΟ II: Πληροφόρηση και επικοινωνία)</a:t>
            </a:r>
          </a:p>
        </p:txBody>
      </p:sp>
      <p:graphicFrame>
        <p:nvGraphicFramePr>
          <p:cNvPr id="8" name="3 - Θέση περιεχομένου"/>
          <p:cNvGraphicFramePr>
            <a:graphicFrameLocks/>
          </p:cNvGraphicFramePr>
          <p:nvPr/>
        </p:nvGraphicFramePr>
        <p:xfrm>
          <a:off x="1522414" y="1828800"/>
          <a:ext cx="10044606" cy="43365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4" name="13 - Ομάδα"/>
          <p:cNvGrpSpPr/>
          <p:nvPr/>
        </p:nvGrpSpPr>
        <p:grpSpPr>
          <a:xfrm>
            <a:off x="5518348" y="1916832"/>
            <a:ext cx="5976664" cy="1080120"/>
            <a:chOff x="5590356" y="1772816"/>
            <a:chExt cx="5976664" cy="1080120"/>
          </a:xfrm>
        </p:grpSpPr>
        <p:graphicFrame>
          <p:nvGraphicFramePr>
            <p:cNvPr id="9" name="8 - Διάγραμμα"/>
            <p:cNvGraphicFramePr/>
            <p:nvPr/>
          </p:nvGraphicFramePr>
          <p:xfrm>
            <a:off x="5590356" y="1916832"/>
            <a:ext cx="5976664" cy="93610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2053" name="Picture 5" descr="C:\Users\ΕΛΕΝΗ\Documents\ΚΩΣΤΑΣ\Ημερίδα_Πληροφόρηση ΕΣΠΑ\images (1).png"/>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10990956" y="1772816"/>
              <a:ext cx="495499" cy="495499"/>
            </a:xfrm>
            <a:prstGeom prst="rect">
              <a:avLst/>
            </a:prstGeom>
            <a:noFill/>
          </p:spPr>
        </p:pic>
      </p:grpSp>
    </p:spTree>
    <p:extLst>
      <p:ext uri="{BB962C8B-B14F-4D97-AF65-F5344CB8AC3E}">
        <p14:creationId xmlns:p14="http://schemas.microsoft.com/office/powerpoint/2010/main" val="456561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par>
                          <p:cTn id="8" fill="hold">
                            <p:stCondLst>
                              <p:cond delay="5000"/>
                            </p:stCondLst>
                            <p:childTnLst>
                              <p:par>
                                <p:cTn id="9" presetID="10" presetClass="exit" presetSubtype="0" fill="hold" nodeType="afterEffect">
                                  <p:stCondLst>
                                    <p:cond delay="3000"/>
                                  </p:stCondLst>
                                  <p:childTnLst>
                                    <p:animEffect transition="out" filter="fade">
                                      <p:cBhvr>
                                        <p:cTn id="10" dur="2000"/>
                                        <p:tgtEl>
                                          <p:spTgt spid="14"/>
                                        </p:tgtEl>
                                      </p:cBhvr>
                                    </p:animEffect>
                                    <p:set>
                                      <p:cBhvr>
                                        <p:cTn id="11" dur="1" fill="hold">
                                          <p:stCondLst>
                                            <p:cond delay="1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Τίτλος 12"/>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anchor="ctr">
            <a:normAutofit/>
          </a:bodyPr>
          <a:lstStyle/>
          <a:p>
            <a:pPr algn="ctr"/>
            <a:r>
              <a:rPr lang="el-GR" dirty="0" smtClean="0"/>
              <a:t>Το πλαίσιο επικοινωνίας για το ΕΣΠΑ 2014-2020</a:t>
            </a:r>
            <a:br>
              <a:rPr lang="el-GR" dirty="0" smtClean="0"/>
            </a:br>
            <a:r>
              <a:rPr lang="el-GR" sz="2400" dirty="0" smtClean="0"/>
              <a:t>(Στρατηγικές κατευθύνσεις - εμπλοκή των δικαιούχων)</a:t>
            </a:r>
            <a:endParaRPr lang="el-GR" sz="2400" dirty="0"/>
          </a:p>
        </p:txBody>
      </p:sp>
      <p:graphicFrame>
        <p:nvGraphicFramePr>
          <p:cNvPr id="5" name="4 - Θέση περιεχομένου"/>
          <p:cNvGraphicFramePr>
            <a:graphicFrameLocks noGrp="1"/>
          </p:cNvGraphicFramePr>
          <p:nvPr>
            <p:ph idx="1"/>
          </p:nvPr>
        </p:nvGraphicFramePr>
        <p:xfrm>
          <a:off x="1522414" y="1828800"/>
          <a:ext cx="9601200" cy="12401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Σύμβολο κράτησης θέσης περιεχομένου 13"/>
          <p:cNvSpPr txBox="1">
            <a:spLocks/>
          </p:cNvSpPr>
          <p:nvPr/>
        </p:nvSpPr>
        <p:spPr>
          <a:xfrm>
            <a:off x="1557908" y="3356992"/>
            <a:ext cx="9601200" cy="2664296"/>
          </a:xfrm>
          <a:prstGeom prst="rect">
            <a:avLst/>
          </a:prstGeom>
          <a:solidFill>
            <a:schemeClr val="bg2">
              <a:alpha val="50000"/>
            </a:schemeClr>
          </a:solidFill>
        </p:spPr>
        <p:txBody>
          <a:bodyPr vert="horz" lIns="91440" tIns="45720" rIns="91440" bIns="45720" rtlCol="0">
            <a:normAutofit/>
          </a:bodyPr>
          <a:lstStyle/>
          <a:p>
            <a:pPr marL="223838" marR="0" lvl="0" indent="-223838" algn="l" defTabSz="914400" rtl="0" eaLnBrk="1" fontAlgn="auto" latinLnBrk="0" hangingPunct="1">
              <a:lnSpc>
                <a:spcPct val="90000"/>
              </a:lnSpc>
              <a:spcBef>
                <a:spcPts val="1800"/>
              </a:spcBef>
              <a:spcAft>
                <a:spcPts val="0"/>
              </a:spcAft>
              <a:buClrTx/>
              <a:buSzTx/>
              <a:buFont typeface="Arial" pitchFamily="34" charset="0"/>
              <a:buNone/>
              <a:tabLst/>
              <a:defRPr/>
            </a:pPr>
            <a:r>
              <a:rPr kumimoji="0" lang="el-GR" sz="2000" b="1"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Στρατηγικές κατευθύνσεις :</a:t>
            </a:r>
            <a:endParaRPr kumimoji="0" lang="el-GR" sz="2000" b="0"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endParaRPr>
          </a:p>
          <a:p>
            <a:pPr marL="223838" marR="0" lvl="0" indent="-223838" algn="l" defTabSz="914400" rtl="0" eaLnBrk="1" fontAlgn="auto" latinLnBrk="0" hangingPunct="1">
              <a:lnSpc>
                <a:spcPct val="90000"/>
              </a:lnSpc>
              <a:spcBef>
                <a:spcPts val="1800"/>
              </a:spcBef>
              <a:spcAft>
                <a:spcPts val="0"/>
              </a:spcAft>
              <a:buClrTx/>
              <a:buSzTx/>
              <a:buFont typeface="Arial" pitchFamily="34" charset="0"/>
              <a:buChar char="•"/>
              <a:tabLst/>
              <a:defRPr/>
            </a:pPr>
            <a:r>
              <a:rPr kumimoji="0" lang="el-GR" b="1"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Διασφάλιση της συνέχειας, ομοιομορφίας και απλότητας της επικοινωνίας σε όλες τις φάσεις του προγράμματος και για κάθε </a:t>
            </a:r>
            <a:r>
              <a:rPr kumimoji="0" lang="el-GR" b="1" i="0" u="none" strike="noStrike" kern="1200" cap="none" spc="0" normalizeH="0" baseline="0" noProof="0" dirty="0" err="1"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στοχοθετούμενο</a:t>
            </a:r>
            <a:r>
              <a:rPr kumimoji="0" lang="el-GR" b="1"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 κοινό </a:t>
            </a:r>
            <a:endParaRPr kumimoji="0" lang="el-GR" b="0"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endParaRPr>
          </a:p>
          <a:p>
            <a:pPr marL="502920" marR="0" lvl="1" indent="-223838" algn="l" defTabSz="914400" rtl="0" eaLnBrk="1" fontAlgn="auto" latinLnBrk="0" hangingPunct="1">
              <a:lnSpc>
                <a:spcPct val="90000"/>
              </a:lnSpc>
              <a:spcBef>
                <a:spcPts val="800"/>
              </a:spcBef>
              <a:spcAft>
                <a:spcPts val="0"/>
              </a:spcAft>
              <a:buClrTx/>
              <a:buSzTx/>
              <a:buFont typeface="Arial" pitchFamily="34" charset="0"/>
              <a:buChar char="–"/>
              <a:tabLst/>
              <a:defRPr/>
            </a:pPr>
            <a:r>
              <a:rPr kumimoji="0" lang="el-GR" sz="1600" b="1"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Απλοποίηση της γλώσσας που χρησιμοποιείται: </a:t>
            </a:r>
            <a:r>
              <a:rPr kumimoji="0" lang="el-GR" sz="1600" b="0"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η χρήση απλών μηνυμάτων απαλλαγμένων από περιττή πληροφόρηση γύρω από τα συγχρηματοδοτούμενα προγράμματα είναι απαραίτητη, προκειμένου να ενθαρρύνεται η συμμετοχή των πολιτών </a:t>
            </a:r>
          </a:p>
          <a:p>
            <a:pPr marL="502920" marR="0" lvl="1" indent="-223838" algn="l" defTabSz="914400" rtl="0" eaLnBrk="1" fontAlgn="auto" latinLnBrk="0" hangingPunct="1">
              <a:lnSpc>
                <a:spcPct val="90000"/>
              </a:lnSpc>
              <a:spcBef>
                <a:spcPts val="800"/>
              </a:spcBef>
              <a:spcAft>
                <a:spcPts val="0"/>
              </a:spcAft>
              <a:buClrTx/>
              <a:buSzTx/>
              <a:buFont typeface="Arial" pitchFamily="34" charset="0"/>
              <a:buChar char="–"/>
              <a:tabLst/>
              <a:defRPr/>
            </a:pPr>
            <a:r>
              <a:rPr kumimoji="0" lang="el-GR" sz="1600" b="1"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ενιαία επικοινωνιακή ταυτότητα και ο περιορισμός των λογοτύπων  </a:t>
            </a:r>
            <a:r>
              <a:rPr kumimoji="0" lang="el-GR" sz="1600" b="0"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οδηγεί στην αύξηση της </a:t>
            </a:r>
            <a:r>
              <a:rPr kumimoji="0" lang="el-GR" sz="1600" b="0" i="0" u="none" strike="noStrike" kern="1200" cap="none" spc="0" normalizeH="0" baseline="0" noProof="0" dirty="0" err="1"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αναγνωρισιμότητας</a:t>
            </a:r>
            <a:r>
              <a:rPr kumimoji="0" lang="el-GR" sz="1600" b="0" i="0" u="none" strike="noStrike" kern="1200" cap="none" spc="0" normalizeH="0" baseline="0" noProof="0" dirty="0" smtClean="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 του ΕΣΠΑ και στη μεγιστοποίηση του επικοινωνιακού αποτελέσματος. </a:t>
            </a:r>
          </a:p>
        </p:txBody>
      </p:sp>
      <p:graphicFrame>
        <p:nvGraphicFramePr>
          <p:cNvPr id="6" name="5 - Διάγραμμα"/>
          <p:cNvGraphicFramePr/>
          <p:nvPr/>
        </p:nvGraphicFramePr>
        <p:xfrm>
          <a:off x="261764" y="764704"/>
          <a:ext cx="1584176" cy="7920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124289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Τίτλος 12"/>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anchor="ctr">
            <a:normAutofit/>
          </a:bodyPr>
          <a:lstStyle/>
          <a:p>
            <a:pPr algn="ctr"/>
            <a:r>
              <a:rPr lang="el-GR" dirty="0" smtClean="0"/>
              <a:t>Το πλαίσιο επικοινωνίας για το ΕΣΠΑ 2014-2020</a:t>
            </a:r>
            <a:br>
              <a:rPr lang="el-GR" dirty="0" smtClean="0"/>
            </a:br>
            <a:r>
              <a:rPr lang="el-GR" sz="2400" dirty="0" smtClean="0"/>
              <a:t>(Στρατηγικές κατευθύνσεις - εμπλοκή των δικαιούχων)</a:t>
            </a:r>
            <a:endParaRPr lang="el-GR" sz="2400" dirty="0"/>
          </a:p>
        </p:txBody>
      </p:sp>
      <p:sp>
        <p:nvSpPr>
          <p:cNvPr id="14" name="Σύμβολο κράτησης θέσης περιεχομένου 13"/>
          <p:cNvSpPr>
            <a:spLocks noGrp="1"/>
          </p:cNvSpPr>
          <p:nvPr>
            <p:ph idx="1"/>
          </p:nvPr>
        </p:nvSpPr>
        <p:spPr>
          <a:solidFill>
            <a:schemeClr val="bg2">
              <a:alpha val="50000"/>
            </a:schemeClr>
          </a:solidFill>
        </p:spPr>
        <p:style>
          <a:lnRef idx="0">
            <a:scrgbClr r="0" g="0" b="0"/>
          </a:lnRef>
          <a:fillRef idx="1001">
            <a:schemeClr val="dk2"/>
          </a:fillRef>
          <a:effectRef idx="0">
            <a:scrgbClr r="0" g="0" b="0"/>
          </a:effectRef>
          <a:fontRef idx="major"/>
        </p:style>
        <p:txBody>
          <a:bodyPr>
            <a:normAutofit fontScale="85000" lnSpcReduction="10000"/>
          </a:bodyPr>
          <a:lstStyle/>
          <a:p>
            <a:r>
              <a:rPr lang="el-GR" b="1" dirty="0" smtClean="0"/>
              <a:t>Ενεργοποίηση των δικαιούχων για την προώθηση της υλοποίησης των επιχειρησιακών προγραμμάτων </a:t>
            </a:r>
          </a:p>
          <a:p>
            <a:pPr lvl="1"/>
            <a:r>
              <a:rPr lang="el-GR" b="1" dirty="0" smtClean="0"/>
              <a:t>Ο ρόλος του δικαιούχου είναι σημαντικός </a:t>
            </a:r>
            <a:r>
              <a:rPr lang="el-GR" dirty="0" smtClean="0"/>
              <a:t>για την υλοποίηση του προγράμματος διότι </a:t>
            </a:r>
            <a:r>
              <a:rPr lang="el-GR" b="1" dirty="0" smtClean="0"/>
              <a:t>λειτουργεί και ως πολλαπλασιαστής πληροφόρησης</a:t>
            </a:r>
            <a:r>
              <a:rPr lang="el-GR" dirty="0" smtClean="0"/>
              <a:t>. Εδραιώνοντας τον δικαιούχο στην καρδιά του συστήματος, εξασφαλίζεται η μεγαλύτερη δυνατή διάδοση της πληροφόρησης στο ευρύ κοινό καθώς και η μεγαλύτερη αποτελεσματικότητα στην υλοποίηση του προγράμματος. </a:t>
            </a:r>
          </a:p>
          <a:p>
            <a:r>
              <a:rPr lang="el-GR" b="1" dirty="0" smtClean="0"/>
              <a:t>Ευρεία προβολή των δράσεων που απευθύνονται σε μεγάλες ομάδες πληθυσμού καθώς και προβολή των υλοποιημένων έργων. </a:t>
            </a:r>
            <a:r>
              <a:rPr lang="el-GR" dirty="0" smtClean="0"/>
              <a:t>Έρευνες έχει δείξει ότι οι πολίτες δεν είναι επαρκώς ενημερωμένοι για τα έργα που υλοποιούνται στην χώρα μας</a:t>
            </a:r>
            <a:r>
              <a:rPr lang="el-GR" b="1" dirty="0" smtClean="0"/>
              <a:t>. </a:t>
            </a:r>
            <a:endParaRPr lang="el-GR" dirty="0" smtClean="0"/>
          </a:p>
          <a:p>
            <a:r>
              <a:rPr lang="el-GR" b="1" dirty="0" smtClean="0"/>
              <a:t>Προβολή ήδη υπαρχόντων παραδειγμάτων συμμετοχής στα προγράμματα. Παρουσιάζοντας συγκεκριμένα παραδείγματα, επιτυγχάνεται τόσο η διαφάνεια όσο και η ενθάρρυνση για συμμετοχή. </a:t>
            </a:r>
            <a:r>
              <a:rPr lang="el-GR" dirty="0" smtClean="0"/>
              <a:t>Το </a:t>
            </a:r>
            <a:r>
              <a:rPr lang="el-GR" dirty="0" err="1" smtClean="0"/>
              <a:t>στοχοθετούμενο</a:t>
            </a:r>
            <a:r>
              <a:rPr lang="el-GR" dirty="0" smtClean="0"/>
              <a:t> κοινό γνωρίζοντας ότι υπάρχουν μέλη της ευρύτερης ή της τοπικής κοινωνίας ή κάποιων επιχειρηματικών κλάδων ή της εκπαιδευτικής κοινότητας, που έχουν ήδη ωφεληθεί από αντίστοιχα προγράμματα, θα εκδηλώσει ενδιαφέρον να μάθει περισσότερα ή να συμμετέχει στα συγχρηματοδοτούμενα προγράμματα. </a:t>
            </a:r>
            <a:r>
              <a:rPr lang="el-GR" b="1" dirty="0" smtClean="0"/>
              <a:t>Η μέθοδος αυτή, μπορεί να αποδειχθεί ιδιαίτερα αποτελεσματική επικοινωνιακά, για δράσεις του ΕΚΤ. </a:t>
            </a:r>
          </a:p>
          <a:p>
            <a:endParaRPr lang="el-GR" b="1" dirty="0" smtClean="0"/>
          </a:p>
          <a:p>
            <a:endParaRPr lang="el-GR" b="1" dirty="0" smtClean="0"/>
          </a:p>
          <a:p>
            <a:pPr lvl="2"/>
            <a:endParaRPr lang="el-GR" dirty="0"/>
          </a:p>
        </p:txBody>
      </p:sp>
      <p:graphicFrame>
        <p:nvGraphicFramePr>
          <p:cNvPr id="5" name="4 - Διάγραμμα"/>
          <p:cNvGraphicFramePr/>
          <p:nvPr/>
        </p:nvGraphicFramePr>
        <p:xfrm>
          <a:off x="261764" y="764704"/>
          <a:ext cx="1584176" cy="7920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4289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11 - Διάγραμμα"/>
          <p:cNvGraphicFramePr/>
          <p:nvPr/>
        </p:nvGraphicFramePr>
        <p:xfrm>
          <a:off x="909836" y="0"/>
          <a:ext cx="2376264" cy="5760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Τίτλος 4"/>
          <p:cNvSpPr>
            <a:spLocks noGrp="1"/>
          </p:cNvSpPr>
          <p:nvPr>
            <p:ph type="title"/>
          </p:nvPr>
        </p:nvSpPr>
        <p:spPr>
          <a:xfrm>
            <a:off x="765820" y="620688"/>
            <a:ext cx="3276599" cy="1008112"/>
          </a:xfrm>
        </p:spPr>
        <p:txBody>
          <a:bodyPr anchor="t"/>
          <a:lstStyle/>
          <a:p>
            <a:r>
              <a:rPr lang="el-GR" b="1" dirty="0" smtClean="0"/>
              <a:t>Ευθύνες των δικαιούχων </a:t>
            </a:r>
            <a:endParaRPr lang="el-GR" dirty="0"/>
          </a:p>
        </p:txBody>
      </p:sp>
      <p:graphicFrame>
        <p:nvGraphicFramePr>
          <p:cNvPr id="8" name="7 - Θέση περιεχομένου"/>
          <p:cNvGraphicFramePr>
            <a:graphicFrameLocks noGrp="1"/>
          </p:cNvGraphicFramePr>
          <p:nvPr>
            <p:ph idx="1"/>
          </p:nvPr>
        </p:nvGraphicFramePr>
        <p:xfrm>
          <a:off x="4726260" y="836712"/>
          <a:ext cx="7128792" cy="4391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9 - Διάγραμμα"/>
          <p:cNvGraphicFramePr/>
          <p:nvPr/>
        </p:nvGraphicFramePr>
        <p:xfrm>
          <a:off x="5446340" y="5445224"/>
          <a:ext cx="5688632" cy="115212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nvGrpSpPr>
          <p:cNvPr id="9" name="8 - Ομάδα"/>
          <p:cNvGrpSpPr/>
          <p:nvPr/>
        </p:nvGrpSpPr>
        <p:grpSpPr>
          <a:xfrm>
            <a:off x="765820" y="1628800"/>
            <a:ext cx="3276599" cy="4896544"/>
            <a:chOff x="765820" y="1628800"/>
            <a:chExt cx="3276599" cy="4896544"/>
          </a:xfrm>
        </p:grpSpPr>
        <p:graphicFrame>
          <p:nvGraphicFramePr>
            <p:cNvPr id="6" name="5 - Διάγραμμα"/>
            <p:cNvGraphicFramePr/>
            <p:nvPr>
              <p:extLst>
                <p:ext uri="{D42A27DB-BD31-4B8C-83A1-F6EECF244321}">
                  <p14:modId xmlns:p14="http://schemas.microsoft.com/office/powerpoint/2010/main" val="3035891903"/>
                </p:ext>
              </p:extLst>
            </p:nvPr>
          </p:nvGraphicFramePr>
          <p:xfrm>
            <a:off x="765820" y="1628800"/>
            <a:ext cx="3276599" cy="4896544"/>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1026" name="Picture 2" descr="C:\Users\ΕΛΕΝΗ\Documents\ΚΩΣΤΑΣ\Ημερίδα_Πληροφόρηση ΕΣΠΑ\images (1).png"/>
            <p:cNvPicPr>
              <a:picLocks noChangeAspect="1" noChangeArrowheads="1"/>
            </p:cNvPicPr>
            <p:nvPr/>
          </p:nvPicPr>
          <p:blipFill>
            <a:blip r:embed="rId22" cstate="print"/>
            <a:srcRect/>
            <a:stretch>
              <a:fillRect/>
            </a:stretch>
          </p:blipFill>
          <p:spPr bwMode="auto">
            <a:xfrm>
              <a:off x="909836" y="2276872"/>
              <a:ext cx="648072" cy="648072"/>
            </a:xfrm>
            <a:prstGeom prst="rect">
              <a:avLst/>
            </a:prstGeom>
            <a:noFill/>
          </p:spPr>
        </p:pic>
      </p:grpSp>
    </p:spTree>
    <p:extLst>
      <p:ext uri="{BB962C8B-B14F-4D97-AF65-F5344CB8AC3E}">
        <p14:creationId xmlns:p14="http://schemas.microsoft.com/office/powerpoint/2010/main" val="366871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1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anim calcmode="lin" valueType="num">
                                      <p:cBhvr>
                                        <p:cTn id="8" dur="3000" fill="hold"/>
                                        <p:tgtEl>
                                          <p:spTgt spid="9"/>
                                        </p:tgtEl>
                                        <p:attrNameLst>
                                          <p:attrName>ppt_x</p:attrName>
                                        </p:attrNameLst>
                                      </p:cBhvr>
                                      <p:tavLst>
                                        <p:tav tm="0">
                                          <p:val>
                                            <p:strVal val="#ppt_x"/>
                                          </p:val>
                                        </p:tav>
                                        <p:tav tm="100000">
                                          <p:val>
                                            <p:strVal val="#ppt_x"/>
                                          </p:val>
                                        </p:tav>
                                      </p:tavLst>
                                    </p:anim>
                                    <p:anim calcmode="lin" valueType="num">
                                      <p:cBhvr>
                                        <p:cTn id="9" dur="3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p:cNvSpPr>
            <a:spLocks noGrp="1"/>
          </p:cNvSpPr>
          <p:nvPr>
            <p:ph type="title"/>
          </p:nvPr>
        </p:nvSpPr>
        <p:spPr>
          <a:xfrm>
            <a:off x="837828" y="1052736"/>
            <a:ext cx="3276599" cy="1080120"/>
          </a:xfrm>
        </p:spPr>
        <p:txBody>
          <a:bodyPr anchor="t"/>
          <a:lstStyle/>
          <a:p>
            <a:r>
              <a:rPr lang="el-GR" b="1" dirty="0" smtClean="0"/>
              <a:t>Ευθύνες των δικαιούχων </a:t>
            </a:r>
            <a:endParaRPr lang="el-GR" dirty="0"/>
          </a:p>
        </p:txBody>
      </p:sp>
      <p:graphicFrame>
        <p:nvGraphicFramePr>
          <p:cNvPr id="12" name="11 - Θέση περιεχομένου"/>
          <p:cNvGraphicFramePr>
            <a:graphicFrameLocks noGrp="1"/>
          </p:cNvGraphicFramePr>
          <p:nvPr>
            <p:ph idx="1"/>
          </p:nvPr>
        </p:nvGraphicFramePr>
        <p:xfrm>
          <a:off x="4510236" y="620688"/>
          <a:ext cx="6768752" cy="576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12 - Διάγραμμα"/>
          <p:cNvGraphicFramePr/>
          <p:nvPr/>
        </p:nvGraphicFramePr>
        <p:xfrm>
          <a:off x="621804" y="2204864"/>
          <a:ext cx="3600400" cy="33843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10 - Διάγραμμα"/>
          <p:cNvGraphicFramePr/>
          <p:nvPr/>
        </p:nvGraphicFramePr>
        <p:xfrm>
          <a:off x="4798268" y="1196752"/>
          <a:ext cx="6984776" cy="460851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custDataLst>
      <p:tags r:id="rId1"/>
    </p:custDataLst>
    <p:extLst>
      <p:ext uri="{BB962C8B-B14F-4D97-AF65-F5344CB8AC3E}">
        <p14:creationId xmlns:p14="http://schemas.microsoft.com/office/powerpoint/2010/main" val="366871203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9" presetClass="exit" presetSubtype="0" fill="hold" grpId="1" nodeType="afterEffect">
                                  <p:stCondLst>
                                    <p:cond delay="17000"/>
                                  </p:stCondLst>
                                  <p:childTnLst>
                                    <p:anim calcmode="lin" valueType="num">
                                      <p:cBhvr>
                                        <p:cTn id="12" dur="2000"/>
                                        <p:tgtEl>
                                          <p:spTgt spid="11"/>
                                        </p:tgtEl>
                                        <p:attrNameLst>
                                          <p:attrName>ppt_x</p:attrName>
                                        </p:attrNameLst>
                                      </p:cBhvr>
                                      <p:tavLst>
                                        <p:tav tm="0">
                                          <p:val>
                                            <p:strVal val="ppt_x"/>
                                          </p:val>
                                        </p:tav>
                                        <p:tav tm="100000">
                                          <p:val>
                                            <p:strVal val="ppt_x-.2"/>
                                          </p:val>
                                        </p:tav>
                                      </p:tavLst>
                                    </p:anim>
                                    <p:anim calcmode="lin" valueType="num">
                                      <p:cBhvr>
                                        <p:cTn id="13" dur="2000"/>
                                        <p:tgtEl>
                                          <p:spTgt spid="11"/>
                                        </p:tgtEl>
                                        <p:attrNameLst>
                                          <p:attrName>ppt_y</p:attrName>
                                        </p:attrNameLst>
                                      </p:cBhvr>
                                      <p:tavLst>
                                        <p:tav tm="0">
                                          <p:val>
                                            <p:strVal val="ppt_y"/>
                                          </p:val>
                                        </p:tav>
                                        <p:tav tm="100000">
                                          <p:val>
                                            <p:strVal val="ppt_y"/>
                                          </p:val>
                                        </p:tav>
                                      </p:tavLst>
                                    </p:anim>
                                    <p:animEffect transition="out" filter="fade">
                                      <p:cBhvr>
                                        <p:cTn id="14" dur="2000"/>
                                        <p:tgtEl>
                                          <p:spTgt spid="11"/>
                                        </p:tgtEl>
                                      </p:cBhvr>
                                    </p:animEffect>
                                    <p:set>
                                      <p:cBhvr>
                                        <p:cTn id="15" dur="1" fill="hold">
                                          <p:stCondLst>
                                            <p:cond delay="1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1" grpId="1">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p:cNvSpPr>
            <a:spLocks noGrp="1"/>
          </p:cNvSpPr>
          <p:nvPr>
            <p:ph type="title"/>
          </p:nvPr>
        </p:nvSpPr>
        <p:spPr>
          <a:xfrm>
            <a:off x="837828" y="1412776"/>
            <a:ext cx="3276599" cy="1054224"/>
          </a:xfrm>
        </p:spPr>
        <p:txBody>
          <a:bodyPr anchor="t"/>
          <a:lstStyle/>
          <a:p>
            <a:r>
              <a:rPr lang="el-GR" b="1" dirty="0" smtClean="0"/>
              <a:t>Ευθύνες των δικαιούχων </a:t>
            </a:r>
            <a:endParaRPr lang="el-GR" dirty="0"/>
          </a:p>
        </p:txBody>
      </p:sp>
      <p:graphicFrame>
        <p:nvGraphicFramePr>
          <p:cNvPr id="9" name="8 - Θέση περιεχομένου"/>
          <p:cNvGraphicFramePr>
            <a:graphicFrameLocks noGrp="1"/>
          </p:cNvGraphicFramePr>
          <p:nvPr>
            <p:ph idx="1"/>
          </p:nvPr>
        </p:nvGraphicFramePr>
        <p:xfrm>
          <a:off x="4654252" y="908720"/>
          <a:ext cx="7128792" cy="5644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7 - Διάγραμμα"/>
          <p:cNvGraphicFramePr/>
          <p:nvPr/>
        </p:nvGraphicFramePr>
        <p:xfrm>
          <a:off x="621804" y="2420888"/>
          <a:ext cx="3600400" cy="2590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6871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3"/>
</p:tagLst>
</file>

<file path=ppt/tags/tag2.xml><?xml version="1.0" encoding="utf-8"?>
<p:tagLst xmlns:a="http://schemas.openxmlformats.org/drawingml/2006/main" xmlns:r="http://schemas.openxmlformats.org/officeDocument/2006/relationships" xmlns:p="http://schemas.openxmlformats.org/presentationml/2006/main">
  <p:tag name="TIMING" val="|98.4"/>
</p:tagLst>
</file>

<file path=ppt/theme/theme1.xml><?xml version="1.0" encoding="utf-8"?>
<a:theme xmlns:a="http://schemas.openxmlformats.org/drawingml/2006/main" name="Νερομπογιά_16x9">
  <a:themeElements>
    <a:clrScheme name="Watercolor_16x9">
      <a:dk1>
        <a:sysClr val="windowText" lastClr="000000"/>
      </a:dk1>
      <a:lt1>
        <a:sysClr val="window" lastClr="FFFFFF"/>
      </a:lt1>
      <a:dk2>
        <a:srgbClr val="09AFA7"/>
      </a:dk2>
      <a:lt2>
        <a:srgbClr val="AEF1EA"/>
      </a:lt2>
      <a:accent1>
        <a:srgbClr val="08CAC1"/>
      </a:accent1>
      <a:accent2>
        <a:srgbClr val="76C714"/>
      </a:accent2>
      <a:accent3>
        <a:srgbClr val="0E70C2"/>
      </a:accent3>
      <a:accent4>
        <a:srgbClr val="259F39"/>
      </a:accent4>
      <a:accent5>
        <a:srgbClr val="C8C015"/>
      </a:accent5>
      <a:accent6>
        <a:srgbClr val="444FDC"/>
      </a:accent6>
      <a:hlink>
        <a:srgbClr val="76C714"/>
      </a:hlink>
      <a:folHlink>
        <a:srgbClr val="7F7F7F"/>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2700"/>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Watercolor_16x9">
      <a:dk1>
        <a:sysClr val="windowText" lastClr="000000"/>
      </a:dk1>
      <a:lt1>
        <a:sysClr val="window" lastClr="FFFFFF"/>
      </a:lt1>
      <a:dk2>
        <a:srgbClr val="09AFA7"/>
      </a:dk2>
      <a:lt2>
        <a:srgbClr val="AEF1EA"/>
      </a:lt2>
      <a:accent1>
        <a:srgbClr val="08CAC1"/>
      </a:accent1>
      <a:accent2>
        <a:srgbClr val="76C714"/>
      </a:accent2>
      <a:accent3>
        <a:srgbClr val="0E70C2"/>
      </a:accent3>
      <a:accent4>
        <a:srgbClr val="259F39"/>
      </a:accent4>
      <a:accent5>
        <a:srgbClr val="C8C015"/>
      </a:accent5>
      <a:accent6>
        <a:srgbClr val="444FDC"/>
      </a:accent6>
      <a:hlink>
        <a:srgbClr val="76C714"/>
      </a:hlink>
      <a:folHlink>
        <a:srgbClr val="7F7F7F"/>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Watercolor_16x9">
      <a:dk1>
        <a:sysClr val="windowText" lastClr="000000"/>
      </a:dk1>
      <a:lt1>
        <a:sysClr val="window" lastClr="FFFFFF"/>
      </a:lt1>
      <a:dk2>
        <a:srgbClr val="09AFA7"/>
      </a:dk2>
      <a:lt2>
        <a:srgbClr val="AEF1EA"/>
      </a:lt2>
      <a:accent1>
        <a:srgbClr val="08CAC1"/>
      </a:accent1>
      <a:accent2>
        <a:srgbClr val="76C714"/>
      </a:accent2>
      <a:accent3>
        <a:srgbClr val="0E70C2"/>
      </a:accent3>
      <a:accent4>
        <a:srgbClr val="259F39"/>
      </a:accent4>
      <a:accent5>
        <a:srgbClr val="C8C015"/>
      </a:accent5>
      <a:accent6>
        <a:srgbClr val="444FDC"/>
      </a:accent6>
      <a:hlink>
        <a:srgbClr val="76C714"/>
      </a:hlink>
      <a:folHlink>
        <a:srgbClr val="7F7F7F"/>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Φόρμα_βιβλιοθήκης_εγγράφων</Display>
  <Edit>Φόρμα_βιβλιοθήκης_εγγράφων</Edit>
  <New>Φόρμα_βιβλιοθήκης_εγγράφων</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1D5F340F01F94FA2FD29A5E6DC872E" ma:contentTypeVersion="0" ma:contentTypeDescription="Create a new document." ma:contentTypeScope="" ma:versionID="f583bd66513a361a730282b6a794e352">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Αυτή η τιμή υποδεικνύει τον αριθμό αποθηκεύσεων ή αναθεωρήσεων. Η εφαρμογή είναι υπεύθυνη για την ενημέρωση αυτής της τιμής έπειτα από κάθε αναθεώρηση.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5433B3-C2C8-437B-8B31-46B0492B4A52}">
  <ds:schemaRefs>
    <ds:schemaRef ds:uri="http://purl.org/dc/elements/1.1/"/>
    <ds:schemaRef ds:uri="http://schemas.microsoft.com/office/2006/metadata/properties"/>
    <ds:schemaRef ds:uri="http://purl.org/dc/dcmitype/"/>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1CB7C02-44D3-4531-BE08-CD33167F3845}">
  <ds:schemaRefs>
    <ds:schemaRef ds:uri="http://schemas.microsoft.com/sharepoint/v3/contenttype/forms"/>
  </ds:schemaRefs>
</ds:datastoreItem>
</file>

<file path=customXml/itemProps3.xml><?xml version="1.0" encoding="utf-8"?>
<ds:datastoreItem xmlns:ds="http://schemas.openxmlformats.org/officeDocument/2006/customXml" ds:itemID="{2A61C974-27AC-4EBB-BF37-EEF69A12DD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TF00001016_</Template>
  <TotalTime>3236</TotalTime>
  <Words>1512</Words>
  <Application>Microsoft Office PowerPoint</Application>
  <PresentationFormat>Προσαρμογή</PresentationFormat>
  <Paragraphs>126</Paragraphs>
  <Slides>15</Slides>
  <Notes>6</Notes>
  <HiddenSlides>0</HiddenSlides>
  <MMClips>0</MMClips>
  <ScaleCrop>false</ScaleCrop>
  <HeadingPairs>
    <vt:vector size="4" baseType="variant">
      <vt:variant>
        <vt:lpstr>Θέμα</vt:lpstr>
      </vt:variant>
      <vt:variant>
        <vt:i4>1</vt:i4>
      </vt:variant>
      <vt:variant>
        <vt:lpstr>Τίτλοι διαφανειών</vt:lpstr>
      </vt:variant>
      <vt:variant>
        <vt:i4>15</vt:i4>
      </vt:variant>
    </vt:vector>
  </HeadingPairs>
  <TitlesOfParts>
    <vt:vector size="16" baseType="lpstr">
      <vt:lpstr>Νερομπογιά_16x9</vt:lpstr>
      <vt:lpstr>Επιχειρησιακό Πρόγραμμα 2014 -2020   Πληροφόρηση &amp; Επικοινωνία Πράξεων  υποχρεώσεις Δικαιούχων</vt:lpstr>
      <vt:lpstr>Παρουσίαση του PowerPoint</vt:lpstr>
      <vt:lpstr>Παρουσίαση του PowerPoint</vt:lpstr>
      <vt:lpstr>Παρουσίαση του PowerPoint</vt:lpstr>
      <vt:lpstr>Το πλαίσιο επικοινωνίας για το ΕΣΠΑ 2014-2020 (Στρατηγικές κατευθύνσεις - εμπλοκή των δικαιούχων)</vt:lpstr>
      <vt:lpstr>Το πλαίσιο επικοινωνίας για το ΕΣΠΑ 2014-2020 (Στρατηγικές κατευθύνσεις - εμπλοκή των δικαιούχων)</vt:lpstr>
      <vt:lpstr>Ευθύνες των δικαιούχων </vt:lpstr>
      <vt:lpstr>Ευθύνες των δικαιούχων </vt:lpstr>
      <vt:lpstr>Ευθύνες των δικαιούχων </vt:lpstr>
      <vt:lpstr>Ευθύνες των δικαιούχων </vt:lpstr>
      <vt:lpstr>Παρουσίαση του PowerPoint</vt:lpstr>
      <vt:lpstr>Ευθύνες των δικαιούχων </vt:lpstr>
      <vt:lpstr>Διαδικτυακοί τόποι   </vt:lpstr>
      <vt:lpstr>Σας ευχαριστώ για την προσοχή σας </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Διάταξη τίτλου</dc:title>
  <dc:creator>Jakub Kowalski</dc:creator>
  <cp:lastModifiedBy>ΒΗΧΑΣ ΚΩΝΣΤΑΝΤΙΝΟΣ</cp:lastModifiedBy>
  <cp:revision>46</cp:revision>
  <dcterms:created xsi:type="dcterms:W3CDTF">2013-07-26T13:36:17Z</dcterms:created>
  <dcterms:modified xsi:type="dcterms:W3CDTF">2018-11-13T13:09:36Z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0x0101007C1D5F340F01F94FA2FD29A5E6DC872E</vt:lpwstr>
  </property>
  <property fmtid="{D5CDD505-2E9C-101B-9397-08002B2CF9AE}" pid="3" name="IsMyDocuments">
    <vt:bool>true</vt:bool>
  </property>
</Properties>
</file>